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673" r:id="rId2"/>
  </p:sldMasterIdLst>
  <p:notesMasterIdLst>
    <p:notesMasterId r:id="rId37"/>
  </p:notesMasterIdLst>
  <p:handoutMasterIdLst>
    <p:handoutMasterId r:id="rId38"/>
  </p:handoutMasterIdLst>
  <p:sldIdLst>
    <p:sldId id="320" r:id="rId3"/>
    <p:sldId id="284" r:id="rId4"/>
    <p:sldId id="285" r:id="rId5"/>
    <p:sldId id="290" r:id="rId6"/>
    <p:sldId id="292" r:id="rId7"/>
    <p:sldId id="322" r:id="rId8"/>
    <p:sldId id="321" r:id="rId9"/>
    <p:sldId id="293" r:id="rId10"/>
    <p:sldId id="295" r:id="rId11"/>
    <p:sldId id="298" r:id="rId12"/>
    <p:sldId id="297" r:id="rId13"/>
    <p:sldId id="296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23" r:id="rId24"/>
    <p:sldId id="324" r:id="rId25"/>
    <p:sldId id="308" r:id="rId26"/>
    <p:sldId id="309" r:id="rId27"/>
    <p:sldId id="310" r:id="rId28"/>
    <p:sldId id="315" r:id="rId29"/>
    <p:sldId id="313" r:id="rId30"/>
    <p:sldId id="314" r:id="rId31"/>
    <p:sldId id="318" r:id="rId32"/>
    <p:sldId id="325" r:id="rId33"/>
    <p:sldId id="287" r:id="rId34"/>
    <p:sldId id="288" r:id="rId35"/>
    <p:sldId id="278" r:id="rId36"/>
  </p:sldIdLst>
  <p:sldSz cx="9144000" cy="5143500" type="screen16x9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0AC93-917F-43C7-B66E-A69CE772ACE9}" v="242" dt="2023-03-08T20:38:41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619" autoAdjust="0"/>
  </p:normalViewPr>
  <p:slideViewPr>
    <p:cSldViewPr snapToGrid="0" snapToObjects="1">
      <p:cViewPr varScale="1">
        <p:scale>
          <a:sx n="198" d="100"/>
          <a:sy n="198" d="100"/>
        </p:scale>
        <p:origin x="162" y="35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UA BING HONG#" userId="461ec5b6-ea7c-400b-83d0-29cd857a69a7" providerId="ADAL" clId="{7310AC93-917F-43C7-B66E-A69CE772ACE9}"/>
    <pc:docChg chg="undo redo custSel addSld delSld modSld sldOrd">
      <pc:chgData name="#CHUA BING HONG#" userId="461ec5b6-ea7c-400b-83d0-29cd857a69a7" providerId="ADAL" clId="{7310AC93-917F-43C7-B66E-A69CE772ACE9}" dt="2023-03-08T20:39:05.439" v="961" actId="1076"/>
      <pc:docMkLst>
        <pc:docMk/>
      </pc:docMkLst>
      <pc:sldChg chg="modTransition">
        <pc:chgData name="#CHUA BING HONG#" userId="461ec5b6-ea7c-400b-83d0-29cd857a69a7" providerId="ADAL" clId="{7310AC93-917F-43C7-B66E-A69CE772ACE9}" dt="2023-03-08T17:11:30.529" v="244"/>
        <pc:sldMkLst>
          <pc:docMk/>
          <pc:sldMk cId="3455928859" sldId="278"/>
        </pc:sldMkLst>
      </pc:sldChg>
      <pc:sldChg chg="modSp modTransition modAnim">
        <pc:chgData name="#CHUA BING HONG#" userId="461ec5b6-ea7c-400b-83d0-29cd857a69a7" providerId="ADAL" clId="{7310AC93-917F-43C7-B66E-A69CE772ACE9}" dt="2023-03-08T17:13:29.243" v="266"/>
        <pc:sldMkLst>
          <pc:docMk/>
          <pc:sldMk cId="3128185692" sldId="284"/>
        </pc:sldMkLst>
        <pc:spChg chg="mod">
          <ac:chgData name="#CHUA BING HONG#" userId="461ec5b6-ea7c-400b-83d0-29cd857a69a7" providerId="ADAL" clId="{7310AC93-917F-43C7-B66E-A69CE772ACE9}" dt="2023-03-08T17:13:28.594" v="265"/>
          <ac:spMkLst>
            <pc:docMk/>
            <pc:sldMk cId="3128185692" sldId="284"/>
            <ac:spMk id="5" creationId="{00000000-0000-0000-0000-000000000000}"/>
          </ac:spMkLst>
        </pc:spChg>
      </pc:sldChg>
      <pc:sldChg chg="modSp mod modTransition">
        <pc:chgData name="#CHUA BING HONG#" userId="461ec5b6-ea7c-400b-83d0-29cd857a69a7" providerId="ADAL" clId="{7310AC93-917F-43C7-B66E-A69CE772ACE9}" dt="2023-03-08T17:13:51.854" v="274" actId="20577"/>
        <pc:sldMkLst>
          <pc:docMk/>
          <pc:sldMk cId="3903592392" sldId="285"/>
        </pc:sldMkLst>
        <pc:spChg chg="mod">
          <ac:chgData name="#CHUA BING HONG#" userId="461ec5b6-ea7c-400b-83d0-29cd857a69a7" providerId="ADAL" clId="{7310AC93-917F-43C7-B66E-A69CE772ACE9}" dt="2023-03-08T17:13:51.854" v="274" actId="20577"/>
          <ac:spMkLst>
            <pc:docMk/>
            <pc:sldMk cId="3903592392" sldId="285"/>
            <ac:spMk id="17" creationId="{4644AFC4-7EC7-A563-9EFE-712CAA3227DF}"/>
          </ac:spMkLst>
        </pc:spChg>
      </pc:sldChg>
      <pc:sldChg chg="modTransition">
        <pc:chgData name="#CHUA BING HONG#" userId="461ec5b6-ea7c-400b-83d0-29cd857a69a7" providerId="ADAL" clId="{7310AC93-917F-43C7-B66E-A69CE772ACE9}" dt="2023-03-08T17:11:30.529" v="244"/>
        <pc:sldMkLst>
          <pc:docMk/>
          <pc:sldMk cId="3024365597" sldId="287"/>
        </pc:sldMkLst>
      </pc:sldChg>
      <pc:sldChg chg="modSp mod modTransition">
        <pc:chgData name="#CHUA BING HONG#" userId="461ec5b6-ea7c-400b-83d0-29cd857a69a7" providerId="ADAL" clId="{7310AC93-917F-43C7-B66E-A69CE772ACE9}" dt="2023-03-08T17:41:44.795" v="460"/>
        <pc:sldMkLst>
          <pc:docMk/>
          <pc:sldMk cId="3643231348" sldId="288"/>
        </pc:sldMkLst>
        <pc:spChg chg="mod">
          <ac:chgData name="#CHUA BING HONG#" userId="461ec5b6-ea7c-400b-83d0-29cd857a69a7" providerId="ADAL" clId="{7310AC93-917F-43C7-B66E-A69CE772ACE9}" dt="2023-03-08T17:41:44.795" v="460"/>
          <ac:spMkLst>
            <pc:docMk/>
            <pc:sldMk cId="3643231348" sldId="288"/>
            <ac:spMk id="5" creationId="{00000000-0000-0000-0000-000000000000}"/>
          </ac:spMkLst>
        </pc:spChg>
      </pc:sldChg>
      <pc:sldChg chg="modTransition modAnim">
        <pc:chgData name="#CHUA BING HONG#" userId="461ec5b6-ea7c-400b-83d0-29cd857a69a7" providerId="ADAL" clId="{7310AC93-917F-43C7-B66E-A69CE772ACE9}" dt="2023-03-08T17:14:55.424" v="278"/>
        <pc:sldMkLst>
          <pc:docMk/>
          <pc:sldMk cId="1744697964" sldId="290"/>
        </pc:sldMkLst>
      </pc:sldChg>
      <pc:sldChg chg="addSp delSp modSp mod ord modTransition">
        <pc:chgData name="#CHUA BING HONG#" userId="461ec5b6-ea7c-400b-83d0-29cd857a69a7" providerId="ADAL" clId="{7310AC93-917F-43C7-B66E-A69CE772ACE9}" dt="2023-03-08T17:11:30.529" v="244"/>
        <pc:sldMkLst>
          <pc:docMk/>
          <pc:sldMk cId="2444678564" sldId="292"/>
        </pc:sldMkLst>
        <pc:spChg chg="del">
          <ac:chgData name="#CHUA BING HONG#" userId="461ec5b6-ea7c-400b-83d0-29cd857a69a7" providerId="ADAL" clId="{7310AC93-917F-43C7-B66E-A69CE772ACE9}" dt="2023-03-08T17:08:12.640" v="215" actId="478"/>
          <ac:spMkLst>
            <pc:docMk/>
            <pc:sldMk cId="2444678564" sldId="292"/>
            <ac:spMk id="4" creationId="{4A51671D-B63F-F203-10F3-97AF13121BF2}"/>
          </ac:spMkLst>
        </pc:spChg>
        <pc:spChg chg="add del mod">
          <ac:chgData name="#CHUA BING HONG#" userId="461ec5b6-ea7c-400b-83d0-29cd857a69a7" providerId="ADAL" clId="{7310AC93-917F-43C7-B66E-A69CE772ACE9}" dt="2023-03-08T17:10:47.284" v="243" actId="478"/>
          <ac:spMkLst>
            <pc:docMk/>
            <pc:sldMk cId="2444678564" sldId="292"/>
            <ac:spMk id="14" creationId="{66C8EC73-3243-E139-787B-8485F45998AB}"/>
          </ac:spMkLst>
        </pc:spChg>
        <pc:picChg chg="add del mod">
          <ac:chgData name="#CHUA BING HONG#" userId="461ec5b6-ea7c-400b-83d0-29cd857a69a7" providerId="ADAL" clId="{7310AC93-917F-43C7-B66E-A69CE772ACE9}" dt="2023-03-08T17:02:28.753" v="193" actId="478"/>
          <ac:picMkLst>
            <pc:docMk/>
            <pc:sldMk cId="2444678564" sldId="292"/>
            <ac:picMk id="7" creationId="{82407C09-6356-DC74-DD94-E7272D773054}"/>
          </ac:picMkLst>
        </pc:picChg>
        <pc:picChg chg="add del mod">
          <ac:chgData name="#CHUA BING HONG#" userId="461ec5b6-ea7c-400b-83d0-29cd857a69a7" providerId="ADAL" clId="{7310AC93-917F-43C7-B66E-A69CE772ACE9}" dt="2023-03-08T17:10:42.593" v="241" actId="478"/>
          <ac:picMkLst>
            <pc:docMk/>
            <pc:sldMk cId="2444678564" sldId="292"/>
            <ac:picMk id="9" creationId="{AD5B023E-9E0D-AA0B-3551-1E0A6DA506A6}"/>
          </ac:picMkLst>
        </pc:picChg>
        <pc:picChg chg="del">
          <ac:chgData name="#CHUA BING HONG#" userId="461ec5b6-ea7c-400b-83d0-29cd857a69a7" providerId="ADAL" clId="{7310AC93-917F-43C7-B66E-A69CE772ACE9}" dt="2023-03-08T17:10:44.183" v="242" actId="478"/>
          <ac:picMkLst>
            <pc:docMk/>
            <pc:sldMk cId="2444678564" sldId="292"/>
            <ac:picMk id="10" creationId="{84E79BAC-53AB-404A-B144-F4D875D88B6C}"/>
          </ac:picMkLst>
        </pc:picChg>
        <pc:picChg chg="add del mod ord">
          <ac:chgData name="#CHUA BING HONG#" userId="461ec5b6-ea7c-400b-83d0-29cd857a69a7" providerId="ADAL" clId="{7310AC93-917F-43C7-B66E-A69CE772ACE9}" dt="2023-03-08T17:10:41.568" v="240" actId="167"/>
          <ac:picMkLst>
            <pc:docMk/>
            <pc:sldMk cId="2444678564" sldId="292"/>
            <ac:picMk id="12" creationId="{4EA8FAE5-8201-9AAF-2658-A5EDE0770FA2}"/>
          </ac:picMkLst>
        </pc:picChg>
      </pc:sldChg>
      <pc:sldChg chg="modSp mod modTransition modAnim">
        <pc:chgData name="#CHUA BING HONG#" userId="461ec5b6-ea7c-400b-83d0-29cd857a69a7" providerId="ADAL" clId="{7310AC93-917F-43C7-B66E-A69CE772ACE9}" dt="2023-03-08T17:24:03.421" v="352"/>
        <pc:sldMkLst>
          <pc:docMk/>
          <pc:sldMk cId="21147022" sldId="293"/>
        </pc:sldMkLst>
        <pc:cxnChg chg="mod">
          <ac:chgData name="#CHUA BING HONG#" userId="461ec5b6-ea7c-400b-83d0-29cd857a69a7" providerId="ADAL" clId="{7310AC93-917F-43C7-B66E-A69CE772ACE9}" dt="2023-03-08T16:30:35.708" v="3" actId="208"/>
          <ac:cxnSpMkLst>
            <pc:docMk/>
            <pc:sldMk cId="21147022" sldId="293"/>
            <ac:cxnSpMk id="23" creationId="{C0214A79-830F-35D6-B3A9-8A558DC513BF}"/>
          </ac:cxnSpMkLst>
        </pc:cxnChg>
        <pc:cxnChg chg="mod">
          <ac:chgData name="#CHUA BING HONG#" userId="461ec5b6-ea7c-400b-83d0-29cd857a69a7" providerId="ADAL" clId="{7310AC93-917F-43C7-B66E-A69CE772ACE9}" dt="2023-03-08T16:30:33.967" v="2" actId="208"/>
          <ac:cxnSpMkLst>
            <pc:docMk/>
            <pc:sldMk cId="21147022" sldId="293"/>
            <ac:cxnSpMk id="27" creationId="{53336426-23D2-D419-2663-03EB80243200}"/>
          </ac:cxnSpMkLst>
        </pc:cxnChg>
      </pc:sldChg>
      <pc:sldChg chg="addSp delSp modSp mod modTransition">
        <pc:chgData name="#CHUA BING HONG#" userId="461ec5b6-ea7c-400b-83d0-29cd857a69a7" providerId="ADAL" clId="{7310AC93-917F-43C7-B66E-A69CE772ACE9}" dt="2023-03-08T17:18:30.486" v="308" actId="1035"/>
        <pc:sldMkLst>
          <pc:docMk/>
          <pc:sldMk cId="130232968" sldId="295"/>
        </pc:sldMkLst>
        <pc:spChg chg="add del mod">
          <ac:chgData name="#CHUA BING HONG#" userId="461ec5b6-ea7c-400b-83d0-29cd857a69a7" providerId="ADAL" clId="{7310AC93-917F-43C7-B66E-A69CE772ACE9}" dt="2023-03-08T17:18:24.736" v="294"/>
          <ac:spMkLst>
            <pc:docMk/>
            <pc:sldMk cId="130232968" sldId="295"/>
            <ac:spMk id="8" creationId="{537B9C61-AA03-D543-03C8-2541E3CBEA39}"/>
          </ac:spMkLst>
        </pc:spChg>
        <pc:spChg chg="mod">
          <ac:chgData name="#CHUA BING HONG#" userId="461ec5b6-ea7c-400b-83d0-29cd857a69a7" providerId="ADAL" clId="{7310AC93-917F-43C7-B66E-A69CE772ACE9}" dt="2023-03-08T16:57:14.005" v="173" actId="20577"/>
          <ac:spMkLst>
            <pc:docMk/>
            <pc:sldMk cId="130232968" sldId="295"/>
            <ac:spMk id="14" creationId="{84592141-49A0-CD36-4AF9-BE657617C125}"/>
          </ac:spMkLst>
        </pc:spChg>
        <pc:picChg chg="add del mod">
          <ac:chgData name="#CHUA BING HONG#" userId="461ec5b6-ea7c-400b-83d0-29cd857a69a7" providerId="ADAL" clId="{7310AC93-917F-43C7-B66E-A69CE772ACE9}" dt="2023-03-08T17:18:24.173" v="293" actId="21"/>
          <ac:picMkLst>
            <pc:docMk/>
            <pc:sldMk cId="130232968" sldId="295"/>
            <ac:picMk id="5" creationId="{AE30C61A-7509-D468-E9A8-84130FA5D71D}"/>
          </ac:picMkLst>
        </pc:picChg>
        <pc:picChg chg="add mod">
          <ac:chgData name="#CHUA BING HONG#" userId="461ec5b6-ea7c-400b-83d0-29cd857a69a7" providerId="ADAL" clId="{7310AC93-917F-43C7-B66E-A69CE772ACE9}" dt="2023-03-08T17:18:30.486" v="308" actId="1035"/>
          <ac:picMkLst>
            <pc:docMk/>
            <pc:sldMk cId="130232968" sldId="295"/>
            <ac:picMk id="9" creationId="{76DFFDC1-5C13-0EE6-BF41-40FC57106235}"/>
          </ac:picMkLst>
        </pc:picChg>
        <pc:picChg chg="del mod">
          <ac:chgData name="#CHUA BING HONG#" userId="461ec5b6-ea7c-400b-83d0-29cd857a69a7" providerId="ADAL" clId="{7310AC93-917F-43C7-B66E-A69CE772ACE9}" dt="2023-03-08T17:18:22.312" v="292" actId="478"/>
          <ac:picMkLst>
            <pc:docMk/>
            <pc:sldMk cId="130232968" sldId="295"/>
            <ac:picMk id="23" creationId="{7B4ABD74-5FE7-37DA-4D38-9D87B8BC4EB9}"/>
          </ac:picMkLst>
        </pc:picChg>
      </pc:sldChg>
      <pc:sldChg chg="modSp modTransition">
        <pc:chgData name="#CHUA BING HONG#" userId="461ec5b6-ea7c-400b-83d0-29cd857a69a7" providerId="ADAL" clId="{7310AC93-917F-43C7-B66E-A69CE772ACE9}" dt="2023-03-08T17:33:17.668" v="381" actId="20577"/>
        <pc:sldMkLst>
          <pc:docMk/>
          <pc:sldMk cId="1243477665" sldId="296"/>
        </pc:sldMkLst>
        <pc:spChg chg="mod">
          <ac:chgData name="#CHUA BING HONG#" userId="461ec5b6-ea7c-400b-83d0-29cd857a69a7" providerId="ADAL" clId="{7310AC93-917F-43C7-B66E-A69CE772ACE9}" dt="2023-03-08T17:33:17.668" v="381" actId="20577"/>
          <ac:spMkLst>
            <pc:docMk/>
            <pc:sldMk cId="1243477665" sldId="296"/>
            <ac:spMk id="5" creationId="{00000000-0000-0000-0000-000000000000}"/>
          </ac:spMkLst>
        </pc:spChg>
      </pc:sldChg>
      <pc:sldChg chg="modTransition">
        <pc:chgData name="#CHUA BING HONG#" userId="461ec5b6-ea7c-400b-83d0-29cd857a69a7" providerId="ADAL" clId="{7310AC93-917F-43C7-B66E-A69CE772ACE9}" dt="2023-03-08T17:23:16.226" v="336"/>
        <pc:sldMkLst>
          <pc:docMk/>
          <pc:sldMk cId="1732536252" sldId="297"/>
        </pc:sldMkLst>
      </pc:sldChg>
      <pc:sldChg chg="addSp modSp mod modTransition modAnim">
        <pc:chgData name="#CHUA BING HONG#" userId="461ec5b6-ea7c-400b-83d0-29cd857a69a7" providerId="ADAL" clId="{7310AC93-917F-43C7-B66E-A69CE772ACE9}" dt="2023-03-08T17:37:15.414" v="417"/>
        <pc:sldMkLst>
          <pc:docMk/>
          <pc:sldMk cId="4004360899" sldId="298"/>
        </pc:sldMkLst>
        <pc:spChg chg="add mod">
          <ac:chgData name="#CHUA BING HONG#" userId="461ec5b6-ea7c-400b-83d0-29cd857a69a7" providerId="ADAL" clId="{7310AC93-917F-43C7-B66E-A69CE772ACE9}" dt="2023-03-08T17:36:59.688" v="408" actId="208"/>
          <ac:spMkLst>
            <pc:docMk/>
            <pc:sldMk cId="4004360899" sldId="298"/>
            <ac:spMk id="8" creationId="{93054AF9-0DB2-3880-C4C1-69F135F557E4}"/>
          </ac:spMkLst>
        </pc:spChg>
        <pc:spChg chg="add mod">
          <ac:chgData name="#CHUA BING HONG#" userId="461ec5b6-ea7c-400b-83d0-29cd857a69a7" providerId="ADAL" clId="{7310AC93-917F-43C7-B66E-A69CE772ACE9}" dt="2023-03-08T17:37:06.817" v="415" actId="1038"/>
          <ac:spMkLst>
            <pc:docMk/>
            <pc:sldMk cId="4004360899" sldId="298"/>
            <ac:spMk id="9" creationId="{BAD703BE-7876-7C56-EB4C-CB108A2969B4}"/>
          </ac:spMkLst>
        </pc:spChg>
        <pc:cxnChg chg="mod">
          <ac:chgData name="#CHUA BING HONG#" userId="461ec5b6-ea7c-400b-83d0-29cd857a69a7" providerId="ADAL" clId="{7310AC93-917F-43C7-B66E-A69CE772ACE9}" dt="2023-03-08T17:19:18.159" v="309" actId="208"/>
          <ac:cxnSpMkLst>
            <pc:docMk/>
            <pc:sldMk cId="4004360899" sldId="298"/>
            <ac:cxnSpMk id="2" creationId="{373686FE-C0F8-DF1D-8E5D-4CA66A4CE4B3}"/>
          </ac:cxnSpMkLst>
        </pc:cxnChg>
      </pc:sldChg>
      <pc:sldChg chg="modSp mod modTransition">
        <pc:chgData name="#CHUA BING HONG#" userId="461ec5b6-ea7c-400b-83d0-29cd857a69a7" providerId="ADAL" clId="{7310AC93-917F-43C7-B66E-A69CE772ACE9}" dt="2023-03-08T17:27:46.087" v="356" actId="20577"/>
        <pc:sldMkLst>
          <pc:docMk/>
          <pc:sldMk cId="114669477" sldId="299"/>
        </pc:sldMkLst>
        <pc:spChg chg="mod">
          <ac:chgData name="#CHUA BING HONG#" userId="461ec5b6-ea7c-400b-83d0-29cd857a69a7" providerId="ADAL" clId="{7310AC93-917F-43C7-B66E-A69CE772ACE9}" dt="2023-03-08T17:27:46.087" v="356" actId="20577"/>
          <ac:spMkLst>
            <pc:docMk/>
            <pc:sldMk cId="114669477" sldId="299"/>
            <ac:spMk id="5" creationId="{00000000-0000-0000-0000-000000000000}"/>
          </ac:spMkLst>
        </pc:spChg>
      </pc:sldChg>
      <pc:sldChg chg="addSp delSp modSp mod ord modTransition modAnim">
        <pc:chgData name="#CHUA BING HONG#" userId="461ec5b6-ea7c-400b-83d0-29cd857a69a7" providerId="ADAL" clId="{7310AC93-917F-43C7-B66E-A69CE772ACE9}" dt="2023-03-08T17:31:34.825" v="367"/>
        <pc:sldMkLst>
          <pc:docMk/>
          <pc:sldMk cId="3856326245" sldId="300"/>
        </pc:sldMkLst>
        <pc:spChg chg="add del mod">
          <ac:chgData name="#CHUA BING HONG#" userId="461ec5b6-ea7c-400b-83d0-29cd857a69a7" providerId="ADAL" clId="{7310AC93-917F-43C7-B66E-A69CE772ACE9}" dt="2023-03-08T17:29:59.990" v="364"/>
          <ac:spMkLst>
            <pc:docMk/>
            <pc:sldMk cId="3856326245" sldId="300"/>
            <ac:spMk id="10" creationId="{B358BFE4-8FC4-E9B2-6686-DEAD34B32A8E}"/>
          </ac:spMkLst>
        </pc:spChg>
        <pc:picChg chg="add del mod">
          <ac:chgData name="#CHUA BING HONG#" userId="461ec5b6-ea7c-400b-83d0-29cd857a69a7" providerId="ADAL" clId="{7310AC93-917F-43C7-B66E-A69CE772ACE9}" dt="2023-03-08T17:29:59.411" v="363" actId="21"/>
          <ac:picMkLst>
            <pc:docMk/>
            <pc:sldMk cId="3856326245" sldId="300"/>
            <ac:picMk id="8" creationId="{2B8BFD7E-E592-B216-F14C-5A6AF41A7F16}"/>
          </ac:picMkLst>
        </pc:picChg>
        <pc:picChg chg="del">
          <ac:chgData name="#CHUA BING HONG#" userId="461ec5b6-ea7c-400b-83d0-29cd857a69a7" providerId="ADAL" clId="{7310AC93-917F-43C7-B66E-A69CE772ACE9}" dt="2023-03-08T17:29:58.429" v="362" actId="478"/>
          <ac:picMkLst>
            <pc:docMk/>
            <pc:sldMk cId="3856326245" sldId="300"/>
            <ac:picMk id="11" creationId="{F3825D88-F24D-366D-3BD0-DB3740483202}"/>
          </ac:picMkLst>
        </pc:picChg>
        <pc:picChg chg="add mod">
          <ac:chgData name="#CHUA BING HONG#" userId="461ec5b6-ea7c-400b-83d0-29cd857a69a7" providerId="ADAL" clId="{7310AC93-917F-43C7-B66E-A69CE772ACE9}" dt="2023-03-08T17:30:06.154" v="365" actId="14100"/>
          <ac:picMkLst>
            <pc:docMk/>
            <pc:sldMk cId="3856326245" sldId="300"/>
            <ac:picMk id="12" creationId="{F0DC6AE3-7006-8B4E-12DA-C3D650FF171B}"/>
          </ac:picMkLst>
        </pc:picChg>
      </pc:sldChg>
      <pc:sldChg chg="modTransition">
        <pc:chgData name="#CHUA BING HONG#" userId="461ec5b6-ea7c-400b-83d0-29cd857a69a7" providerId="ADAL" clId="{7310AC93-917F-43C7-B66E-A69CE772ACE9}" dt="2023-03-08T17:11:30.529" v="244"/>
        <pc:sldMkLst>
          <pc:docMk/>
          <pc:sldMk cId="1659615328" sldId="301"/>
        </pc:sldMkLst>
      </pc:sldChg>
      <pc:sldChg chg="addSp modSp mod modTransition modAnim">
        <pc:chgData name="#CHUA BING HONG#" userId="461ec5b6-ea7c-400b-83d0-29cd857a69a7" providerId="ADAL" clId="{7310AC93-917F-43C7-B66E-A69CE772ACE9}" dt="2023-03-08T17:39:57.279" v="456" actId="20577"/>
        <pc:sldMkLst>
          <pc:docMk/>
          <pc:sldMk cId="2324131841" sldId="302"/>
        </pc:sldMkLst>
        <pc:spChg chg="add mod">
          <ac:chgData name="#CHUA BING HONG#" userId="461ec5b6-ea7c-400b-83d0-29cd857a69a7" providerId="ADAL" clId="{7310AC93-917F-43C7-B66E-A69CE772ACE9}" dt="2023-03-08T17:36:00.232" v="399" actId="20577"/>
          <ac:spMkLst>
            <pc:docMk/>
            <pc:sldMk cId="2324131841" sldId="302"/>
            <ac:spMk id="5" creationId="{264646D0-B0BA-CA10-FDF3-16A5C1131772}"/>
          </ac:spMkLst>
        </pc:spChg>
        <pc:spChg chg="add mod">
          <ac:chgData name="#CHUA BING HONG#" userId="461ec5b6-ea7c-400b-83d0-29cd857a69a7" providerId="ADAL" clId="{7310AC93-917F-43C7-B66E-A69CE772ACE9}" dt="2023-03-08T17:38:12.963" v="422" actId="207"/>
          <ac:spMkLst>
            <pc:docMk/>
            <pc:sldMk cId="2324131841" sldId="302"/>
            <ac:spMk id="7" creationId="{A4585A1D-08DC-C9B4-4E89-7166CD4C9ACF}"/>
          </ac:spMkLst>
        </pc:spChg>
        <pc:spChg chg="mod">
          <ac:chgData name="#CHUA BING HONG#" userId="461ec5b6-ea7c-400b-83d0-29cd857a69a7" providerId="ADAL" clId="{7310AC93-917F-43C7-B66E-A69CE772ACE9}" dt="2023-03-08T17:39:57.279" v="456" actId="20577"/>
          <ac:spMkLst>
            <pc:docMk/>
            <pc:sldMk cId="2324131841" sldId="302"/>
            <ac:spMk id="14" creationId="{288C0A2F-6F6C-C8B5-E886-18A52DEBB5D5}"/>
          </ac:spMkLst>
        </pc:spChg>
        <pc:picChg chg="mod">
          <ac:chgData name="#CHUA BING HONG#" userId="461ec5b6-ea7c-400b-83d0-29cd857a69a7" providerId="ADAL" clId="{7310AC93-917F-43C7-B66E-A69CE772ACE9}" dt="2023-03-08T17:34:39.995" v="382" actId="14100"/>
          <ac:picMkLst>
            <pc:docMk/>
            <pc:sldMk cId="2324131841" sldId="302"/>
            <ac:picMk id="15" creationId="{B1D7F9F6-B730-D775-9105-88A4CEBCBD35}"/>
          </ac:picMkLst>
        </pc:picChg>
      </pc:sldChg>
      <pc:sldChg chg="modSp mod modTransition">
        <pc:chgData name="#CHUA BING HONG#" userId="461ec5b6-ea7c-400b-83d0-29cd857a69a7" providerId="ADAL" clId="{7310AC93-917F-43C7-B66E-A69CE772ACE9}" dt="2023-03-08T17:42:25.128" v="462" actId="14100"/>
        <pc:sldMkLst>
          <pc:docMk/>
          <pc:sldMk cId="1880074430" sldId="303"/>
        </pc:sldMkLst>
        <pc:cxnChg chg="mod">
          <ac:chgData name="#CHUA BING HONG#" userId="461ec5b6-ea7c-400b-83d0-29cd857a69a7" providerId="ADAL" clId="{7310AC93-917F-43C7-B66E-A69CE772ACE9}" dt="2023-03-08T17:42:25.128" v="462" actId="14100"/>
          <ac:cxnSpMkLst>
            <pc:docMk/>
            <pc:sldMk cId="1880074430" sldId="303"/>
            <ac:cxnSpMk id="24" creationId="{D194E8F3-7A68-25B8-13BD-949E40FE480D}"/>
          </ac:cxnSpMkLst>
        </pc:cxnChg>
        <pc:cxnChg chg="mod">
          <ac:chgData name="#CHUA BING HONG#" userId="461ec5b6-ea7c-400b-83d0-29cd857a69a7" providerId="ADAL" clId="{7310AC93-917F-43C7-B66E-A69CE772ACE9}" dt="2023-03-08T17:42:22.796" v="461" actId="14100"/>
          <ac:cxnSpMkLst>
            <pc:docMk/>
            <pc:sldMk cId="1880074430" sldId="303"/>
            <ac:cxnSpMk id="26" creationId="{77BB41CD-F258-7B2F-F06C-3CDB91A65047}"/>
          </ac:cxnSpMkLst>
        </pc:cxnChg>
      </pc:sldChg>
      <pc:sldChg chg="addSp delSp modSp mod modTransition modAnim">
        <pc:chgData name="#CHUA BING HONG#" userId="461ec5b6-ea7c-400b-83d0-29cd857a69a7" providerId="ADAL" clId="{7310AC93-917F-43C7-B66E-A69CE772ACE9}" dt="2023-03-08T17:45:03.659" v="485"/>
        <pc:sldMkLst>
          <pc:docMk/>
          <pc:sldMk cId="447045944" sldId="304"/>
        </pc:sldMkLst>
        <pc:picChg chg="add del mod">
          <ac:chgData name="#CHUA BING HONG#" userId="461ec5b6-ea7c-400b-83d0-29cd857a69a7" providerId="ADAL" clId="{7310AC93-917F-43C7-B66E-A69CE772ACE9}" dt="2023-03-08T17:43:17.530" v="469" actId="21"/>
          <ac:picMkLst>
            <pc:docMk/>
            <pc:sldMk cId="447045944" sldId="304"/>
            <ac:picMk id="5" creationId="{EB4F517D-CCDF-6608-A566-DB74196248FC}"/>
          </ac:picMkLst>
        </pc:picChg>
        <pc:picChg chg="mod">
          <ac:chgData name="#CHUA BING HONG#" userId="461ec5b6-ea7c-400b-83d0-29cd857a69a7" providerId="ADAL" clId="{7310AC93-917F-43C7-B66E-A69CE772ACE9}" dt="2023-03-08T17:42:43.667" v="463" actId="14100"/>
          <ac:picMkLst>
            <pc:docMk/>
            <pc:sldMk cId="447045944" sldId="304"/>
            <ac:picMk id="17" creationId="{BFCADDE6-4A6D-24A2-F445-AD4A0361D4B2}"/>
          </ac:picMkLst>
        </pc:picChg>
      </pc:sldChg>
      <pc:sldChg chg="addSp delSp modSp mod modTransition modAnim">
        <pc:chgData name="#CHUA BING HONG#" userId="461ec5b6-ea7c-400b-83d0-29cd857a69a7" providerId="ADAL" clId="{7310AC93-917F-43C7-B66E-A69CE772ACE9}" dt="2023-03-08T19:05:03.044" v="945" actId="20577"/>
        <pc:sldMkLst>
          <pc:docMk/>
          <pc:sldMk cId="3737790867" sldId="305"/>
        </pc:sldMkLst>
        <pc:spChg chg="add del mod">
          <ac:chgData name="#CHUA BING HONG#" userId="461ec5b6-ea7c-400b-83d0-29cd857a69a7" providerId="ADAL" clId="{7310AC93-917F-43C7-B66E-A69CE772ACE9}" dt="2023-03-08T17:43:19.781" v="470" actId="478"/>
          <ac:spMkLst>
            <pc:docMk/>
            <pc:sldMk cId="3737790867" sldId="305"/>
            <ac:spMk id="7" creationId="{4F26C01D-E8A9-328A-4DA7-D905CAF7E92C}"/>
          </ac:spMkLst>
        </pc:spChg>
        <pc:spChg chg="add del mod">
          <ac:chgData name="#CHUA BING HONG#" userId="461ec5b6-ea7c-400b-83d0-29cd857a69a7" providerId="ADAL" clId="{7310AC93-917F-43C7-B66E-A69CE772ACE9}" dt="2023-03-08T17:43:45.827" v="479" actId="478"/>
          <ac:spMkLst>
            <pc:docMk/>
            <pc:sldMk cId="3737790867" sldId="305"/>
            <ac:spMk id="11" creationId="{A72FA361-6814-B8CF-7F12-8BEE0973E881}"/>
          </ac:spMkLst>
        </pc:spChg>
        <pc:spChg chg="mod">
          <ac:chgData name="#CHUA BING HONG#" userId="461ec5b6-ea7c-400b-83d0-29cd857a69a7" providerId="ADAL" clId="{7310AC93-917F-43C7-B66E-A69CE772ACE9}" dt="2023-03-08T19:05:03.044" v="945" actId="20577"/>
          <ac:spMkLst>
            <pc:docMk/>
            <pc:sldMk cId="3737790867" sldId="305"/>
            <ac:spMk id="14" creationId="{288C0A2F-6F6C-C8B5-E886-18A52DEBB5D5}"/>
          </ac:spMkLst>
        </pc:spChg>
        <pc:picChg chg="add mod ord">
          <ac:chgData name="#CHUA BING HONG#" userId="461ec5b6-ea7c-400b-83d0-29cd857a69a7" providerId="ADAL" clId="{7310AC93-917F-43C7-B66E-A69CE772ACE9}" dt="2023-03-08T17:43:43.488" v="478" actId="167"/>
          <ac:picMkLst>
            <pc:docMk/>
            <pc:sldMk cId="3737790867" sldId="305"/>
            <ac:picMk id="8" creationId="{3CF5B889-8FFA-437F-C6BA-CD606E082D12}"/>
          </ac:picMkLst>
        </pc:picChg>
        <pc:picChg chg="add del mod">
          <ac:chgData name="#CHUA BING HONG#" userId="461ec5b6-ea7c-400b-83d0-29cd857a69a7" providerId="ADAL" clId="{7310AC93-917F-43C7-B66E-A69CE772ACE9}" dt="2023-03-08T17:43:31.559" v="475" actId="21"/>
          <ac:picMkLst>
            <pc:docMk/>
            <pc:sldMk cId="3737790867" sldId="305"/>
            <ac:picMk id="9" creationId="{7C825883-BC15-6FFA-7855-C1104583D0C3}"/>
          </ac:picMkLst>
        </pc:picChg>
        <pc:picChg chg="del mod">
          <ac:chgData name="#CHUA BING HONG#" userId="461ec5b6-ea7c-400b-83d0-29cd857a69a7" providerId="ADAL" clId="{7310AC93-917F-43C7-B66E-A69CE772ACE9}" dt="2023-03-08T17:43:13.959" v="466" actId="21"/>
          <ac:picMkLst>
            <pc:docMk/>
            <pc:sldMk cId="3737790867" sldId="305"/>
            <ac:picMk id="15" creationId="{558FF1E8-EA0B-AA84-541C-4EF84FD597D3}"/>
          </ac:picMkLst>
        </pc:picChg>
      </pc:sldChg>
      <pc:sldChg chg="addSp delSp modSp mod modTransition modAnim">
        <pc:chgData name="#CHUA BING HONG#" userId="461ec5b6-ea7c-400b-83d0-29cd857a69a7" providerId="ADAL" clId="{7310AC93-917F-43C7-B66E-A69CE772ACE9}" dt="2023-03-08T17:57:09.642" v="666"/>
        <pc:sldMkLst>
          <pc:docMk/>
          <pc:sldMk cId="3817889746" sldId="306"/>
        </pc:sldMkLst>
        <pc:spChg chg="add del mod">
          <ac:chgData name="#CHUA BING HONG#" userId="461ec5b6-ea7c-400b-83d0-29cd857a69a7" providerId="ADAL" clId="{7310AC93-917F-43C7-B66E-A69CE772ACE9}" dt="2023-03-08T17:43:34.406" v="476" actId="478"/>
          <ac:spMkLst>
            <pc:docMk/>
            <pc:sldMk cId="3817889746" sldId="306"/>
            <ac:spMk id="8" creationId="{16440611-DC8A-8019-BE4B-3BA0C4E9F515}"/>
          </ac:spMkLst>
        </pc:spChg>
        <pc:spChg chg="mod">
          <ac:chgData name="#CHUA BING HONG#" userId="461ec5b6-ea7c-400b-83d0-29cd857a69a7" providerId="ADAL" clId="{7310AC93-917F-43C7-B66E-A69CE772ACE9}" dt="2023-03-08T17:57:01.028" v="665" actId="15"/>
          <ac:spMkLst>
            <pc:docMk/>
            <pc:sldMk cId="3817889746" sldId="306"/>
            <ac:spMk id="14" creationId="{288C0A2F-6F6C-C8B5-E886-18A52DEBB5D5}"/>
          </ac:spMkLst>
        </pc:spChg>
        <pc:picChg chg="del mod">
          <ac:chgData name="#CHUA BING HONG#" userId="461ec5b6-ea7c-400b-83d0-29cd857a69a7" providerId="ADAL" clId="{7310AC93-917F-43C7-B66E-A69CE772ACE9}" dt="2023-03-08T17:43:27.666" v="472" actId="21"/>
          <ac:picMkLst>
            <pc:docMk/>
            <pc:sldMk cId="3817889746" sldId="306"/>
            <ac:picMk id="7" creationId="{B08B9CC5-5AA8-6E5F-6B32-9BFB4A1FCF68}"/>
          </ac:picMkLst>
        </pc:picChg>
        <pc:picChg chg="add mod">
          <ac:chgData name="#CHUA BING HONG#" userId="461ec5b6-ea7c-400b-83d0-29cd857a69a7" providerId="ADAL" clId="{7310AC93-917F-43C7-B66E-A69CE772ACE9}" dt="2023-03-08T17:43:34.675" v="477"/>
          <ac:picMkLst>
            <pc:docMk/>
            <pc:sldMk cId="3817889746" sldId="306"/>
            <ac:picMk id="9" creationId="{D08B2A53-E0C4-926A-DDF9-B782D5DE9A22}"/>
          </ac:picMkLst>
        </pc:picChg>
      </pc:sldChg>
      <pc:sldChg chg="addSp delSp modSp mod modTransition modAnim">
        <pc:chgData name="#CHUA BING HONG#" userId="461ec5b6-ea7c-400b-83d0-29cd857a69a7" providerId="ADAL" clId="{7310AC93-917F-43C7-B66E-A69CE772ACE9}" dt="2023-03-08T18:25:51.658" v="699" actId="21"/>
        <pc:sldMkLst>
          <pc:docMk/>
          <pc:sldMk cId="959631065" sldId="307"/>
        </pc:sldMkLst>
        <pc:spChg chg="add del mod">
          <ac:chgData name="#CHUA BING HONG#" userId="461ec5b6-ea7c-400b-83d0-29cd857a69a7" providerId="ADAL" clId="{7310AC93-917F-43C7-B66E-A69CE772ACE9}" dt="2023-03-08T17:56:13.954" v="649" actId="478"/>
          <ac:spMkLst>
            <pc:docMk/>
            <pc:sldMk cId="959631065" sldId="307"/>
            <ac:spMk id="8" creationId="{3832252B-D017-2AB7-170F-D78C59C29483}"/>
          </ac:spMkLst>
        </pc:spChg>
        <pc:spChg chg="add mod">
          <ac:chgData name="#CHUA BING HONG#" userId="461ec5b6-ea7c-400b-83d0-29cd857a69a7" providerId="ADAL" clId="{7310AC93-917F-43C7-B66E-A69CE772ACE9}" dt="2023-03-08T18:24:44.904" v="691" actId="14100"/>
          <ac:spMkLst>
            <pc:docMk/>
            <pc:sldMk cId="959631065" sldId="307"/>
            <ac:spMk id="12" creationId="{A9BB2BF8-8DE2-0275-8E2A-FAB974871D39}"/>
          </ac:spMkLst>
        </pc:spChg>
        <pc:spChg chg="mod">
          <ac:chgData name="#CHUA BING HONG#" userId="461ec5b6-ea7c-400b-83d0-29cd857a69a7" providerId="ADAL" clId="{7310AC93-917F-43C7-B66E-A69CE772ACE9}" dt="2023-03-08T18:24:10.097" v="686" actId="20577"/>
          <ac:spMkLst>
            <pc:docMk/>
            <pc:sldMk cId="959631065" sldId="307"/>
            <ac:spMk id="14" creationId="{288C0A2F-6F6C-C8B5-E886-18A52DEBB5D5}"/>
          </ac:spMkLst>
        </pc:spChg>
        <pc:picChg chg="del">
          <ac:chgData name="#CHUA BING HONG#" userId="461ec5b6-ea7c-400b-83d0-29cd857a69a7" providerId="ADAL" clId="{7310AC93-917F-43C7-B66E-A69CE772ACE9}" dt="2023-03-08T17:56:04.036" v="647" actId="478"/>
          <ac:picMkLst>
            <pc:docMk/>
            <pc:sldMk cId="959631065" sldId="307"/>
            <ac:picMk id="7" creationId="{B08B9CC5-5AA8-6E5F-6B32-9BFB4A1FCF68}"/>
          </ac:picMkLst>
        </pc:picChg>
        <pc:picChg chg="add del mod">
          <ac:chgData name="#CHUA BING HONG#" userId="461ec5b6-ea7c-400b-83d0-29cd857a69a7" providerId="ADAL" clId="{7310AC93-917F-43C7-B66E-A69CE772ACE9}" dt="2023-03-08T18:23:59.381" v="685" actId="478"/>
          <ac:picMkLst>
            <pc:docMk/>
            <pc:sldMk cId="959631065" sldId="307"/>
            <ac:picMk id="9" creationId="{A7A4C449-5E57-3F88-DA0C-0710BEA3354E}"/>
          </ac:picMkLst>
        </pc:picChg>
        <pc:picChg chg="add del mod ord">
          <ac:chgData name="#CHUA BING HONG#" userId="461ec5b6-ea7c-400b-83d0-29cd857a69a7" providerId="ADAL" clId="{7310AC93-917F-43C7-B66E-A69CE772ACE9}" dt="2023-03-08T18:23:57.412" v="684" actId="167"/>
          <ac:picMkLst>
            <pc:docMk/>
            <pc:sldMk cId="959631065" sldId="307"/>
            <ac:picMk id="11" creationId="{39DCCCDE-35BA-3548-09D4-507B4A67C011}"/>
          </ac:picMkLst>
        </pc:picChg>
        <pc:picChg chg="add del mod">
          <ac:chgData name="#CHUA BING HONG#" userId="461ec5b6-ea7c-400b-83d0-29cd857a69a7" providerId="ADAL" clId="{7310AC93-917F-43C7-B66E-A69CE772ACE9}" dt="2023-03-08T18:25:51.658" v="699" actId="21"/>
          <ac:picMkLst>
            <pc:docMk/>
            <pc:sldMk cId="959631065" sldId="307"/>
            <ac:picMk id="15" creationId="{97F4514C-CD3F-C828-FBC0-0035376FE49E}"/>
          </ac:picMkLst>
        </pc:picChg>
      </pc:sldChg>
      <pc:sldChg chg="modTransition">
        <pc:chgData name="#CHUA BING HONG#" userId="461ec5b6-ea7c-400b-83d0-29cd857a69a7" providerId="ADAL" clId="{7310AC93-917F-43C7-B66E-A69CE772ACE9}" dt="2023-03-08T17:11:30.529" v="244"/>
        <pc:sldMkLst>
          <pc:docMk/>
          <pc:sldMk cId="2490020919" sldId="308"/>
        </pc:sldMkLst>
      </pc:sldChg>
      <pc:sldChg chg="modSp modTransition modAnim">
        <pc:chgData name="#CHUA BING HONG#" userId="461ec5b6-ea7c-400b-83d0-29cd857a69a7" providerId="ADAL" clId="{7310AC93-917F-43C7-B66E-A69CE772ACE9}" dt="2023-03-08T18:38:35.127" v="885"/>
        <pc:sldMkLst>
          <pc:docMk/>
          <pc:sldMk cId="3322259771" sldId="309"/>
        </pc:sldMkLst>
        <pc:spChg chg="mod">
          <ac:chgData name="#CHUA BING HONG#" userId="461ec5b6-ea7c-400b-83d0-29cd857a69a7" providerId="ADAL" clId="{7310AC93-917F-43C7-B66E-A69CE772ACE9}" dt="2023-03-08T18:38:30.080" v="884" actId="20577"/>
          <ac:spMkLst>
            <pc:docMk/>
            <pc:sldMk cId="3322259771" sldId="309"/>
            <ac:spMk id="14" creationId="{288C0A2F-6F6C-C8B5-E886-18A52DEBB5D5}"/>
          </ac:spMkLst>
        </pc:spChg>
      </pc:sldChg>
      <pc:sldChg chg="addSp modSp mod modTransition">
        <pc:chgData name="#CHUA BING HONG#" userId="461ec5b6-ea7c-400b-83d0-29cd857a69a7" providerId="ADAL" clId="{7310AC93-917F-43C7-B66E-A69CE772ACE9}" dt="2023-03-08T20:39:05.439" v="961" actId="1076"/>
        <pc:sldMkLst>
          <pc:docMk/>
          <pc:sldMk cId="3097778758" sldId="310"/>
        </pc:sldMkLst>
        <pc:spChg chg="mod">
          <ac:chgData name="#CHUA BING HONG#" userId="461ec5b6-ea7c-400b-83d0-29cd857a69a7" providerId="ADAL" clId="{7310AC93-917F-43C7-B66E-A69CE772ACE9}" dt="2023-03-08T18:44:55.295" v="944" actId="5793"/>
          <ac:spMkLst>
            <pc:docMk/>
            <pc:sldMk cId="3097778758" sldId="310"/>
            <ac:spMk id="6" creationId="{9C547539-CF86-FBDE-C719-352448EEC4AC}"/>
          </ac:spMkLst>
        </pc:spChg>
        <pc:picChg chg="add mod ord">
          <ac:chgData name="#CHUA BING HONG#" userId="461ec5b6-ea7c-400b-83d0-29cd857a69a7" providerId="ADAL" clId="{7310AC93-917F-43C7-B66E-A69CE772ACE9}" dt="2023-03-08T20:39:05.439" v="961" actId="1076"/>
          <ac:picMkLst>
            <pc:docMk/>
            <pc:sldMk cId="3097778758" sldId="310"/>
            <ac:picMk id="7" creationId="{7B6C92DF-06C9-9E94-89BD-F9E3AC6F65B0}"/>
          </ac:picMkLst>
        </pc:picChg>
      </pc:sldChg>
      <pc:sldChg chg="del modTransition modAnim">
        <pc:chgData name="#CHUA BING HONG#" userId="461ec5b6-ea7c-400b-83d0-29cd857a69a7" providerId="ADAL" clId="{7310AC93-917F-43C7-B66E-A69CE772ACE9}" dt="2023-03-08T18:40:17.136" v="887" actId="47"/>
        <pc:sldMkLst>
          <pc:docMk/>
          <pc:sldMk cId="3643796305" sldId="311"/>
        </pc:sldMkLst>
      </pc:sldChg>
      <pc:sldChg chg="modTransition modAnim">
        <pc:chgData name="#CHUA BING HONG#" userId="461ec5b6-ea7c-400b-83d0-29cd857a69a7" providerId="ADAL" clId="{7310AC93-917F-43C7-B66E-A69CE772ACE9}" dt="2023-03-08T18:40:22.888" v="889"/>
        <pc:sldMkLst>
          <pc:docMk/>
          <pc:sldMk cId="1617713286" sldId="313"/>
        </pc:sldMkLst>
      </pc:sldChg>
      <pc:sldChg chg="modSp mod modTransition">
        <pc:chgData name="#CHUA BING HONG#" userId="461ec5b6-ea7c-400b-83d0-29cd857a69a7" providerId="ADAL" clId="{7310AC93-917F-43C7-B66E-A69CE772ACE9}" dt="2023-03-08T18:40:49.013" v="902" actId="20577"/>
        <pc:sldMkLst>
          <pc:docMk/>
          <pc:sldMk cId="3586714772" sldId="314"/>
        </pc:sldMkLst>
        <pc:spChg chg="mod">
          <ac:chgData name="#CHUA BING HONG#" userId="461ec5b6-ea7c-400b-83d0-29cd857a69a7" providerId="ADAL" clId="{7310AC93-917F-43C7-B66E-A69CE772ACE9}" dt="2023-03-08T18:40:49.013" v="902" actId="20577"/>
          <ac:spMkLst>
            <pc:docMk/>
            <pc:sldMk cId="3586714772" sldId="314"/>
            <ac:spMk id="14" creationId="{288C0A2F-6F6C-C8B5-E886-18A52DEBB5D5}"/>
          </ac:spMkLst>
        </pc:spChg>
      </pc:sldChg>
      <pc:sldChg chg="ord modTransition">
        <pc:chgData name="#CHUA BING HONG#" userId="461ec5b6-ea7c-400b-83d0-29cd857a69a7" providerId="ADAL" clId="{7310AC93-917F-43C7-B66E-A69CE772ACE9}" dt="2023-03-08T18:41:34.002" v="904"/>
        <pc:sldMkLst>
          <pc:docMk/>
          <pc:sldMk cId="2329535161" sldId="315"/>
        </pc:sldMkLst>
      </pc:sldChg>
      <pc:sldChg chg="del modTransition">
        <pc:chgData name="#CHUA BING HONG#" userId="461ec5b6-ea7c-400b-83d0-29cd857a69a7" providerId="ADAL" clId="{7310AC93-917F-43C7-B66E-A69CE772ACE9}" dt="2023-03-08T18:42:41.468" v="913" actId="47"/>
        <pc:sldMkLst>
          <pc:docMk/>
          <pc:sldMk cId="148642972" sldId="317"/>
        </pc:sldMkLst>
      </pc:sldChg>
      <pc:sldChg chg="delSp modSp mod modTransition">
        <pc:chgData name="#CHUA BING HONG#" userId="461ec5b6-ea7c-400b-83d0-29cd857a69a7" providerId="ADAL" clId="{7310AC93-917F-43C7-B66E-A69CE772ACE9}" dt="2023-03-08T18:42:57.632" v="918" actId="207"/>
        <pc:sldMkLst>
          <pc:docMk/>
          <pc:sldMk cId="3052629548" sldId="318"/>
        </pc:sldMkLst>
        <pc:spChg chg="del mod">
          <ac:chgData name="#CHUA BING HONG#" userId="461ec5b6-ea7c-400b-83d0-29cd857a69a7" providerId="ADAL" clId="{7310AC93-917F-43C7-B66E-A69CE772ACE9}" dt="2023-03-08T18:42:46.410" v="914" actId="478"/>
          <ac:spMkLst>
            <pc:docMk/>
            <pc:sldMk cId="3052629548" sldId="318"/>
            <ac:spMk id="4" creationId="{C486802F-743C-BC33-2B7C-A676597A7C26}"/>
          </ac:spMkLst>
        </pc:spChg>
        <pc:spChg chg="mod">
          <ac:chgData name="#CHUA BING HONG#" userId="461ec5b6-ea7c-400b-83d0-29cd857a69a7" providerId="ADAL" clId="{7310AC93-917F-43C7-B66E-A69CE772ACE9}" dt="2023-03-08T18:42:52.640" v="916" actId="207"/>
          <ac:spMkLst>
            <pc:docMk/>
            <pc:sldMk cId="3052629548" sldId="318"/>
            <ac:spMk id="11" creationId="{456D26A3-6E29-C0E9-40D8-4E1D42E3BB94}"/>
          </ac:spMkLst>
        </pc:spChg>
        <pc:spChg chg="mod">
          <ac:chgData name="#CHUA BING HONG#" userId="461ec5b6-ea7c-400b-83d0-29cd857a69a7" providerId="ADAL" clId="{7310AC93-917F-43C7-B66E-A69CE772ACE9}" dt="2023-03-08T18:42:55.240" v="917" actId="207"/>
          <ac:spMkLst>
            <pc:docMk/>
            <pc:sldMk cId="3052629548" sldId="318"/>
            <ac:spMk id="16" creationId="{556A1231-1C21-77E4-34E3-671DD7657A6A}"/>
          </ac:spMkLst>
        </pc:spChg>
        <pc:spChg chg="mod">
          <ac:chgData name="#CHUA BING HONG#" userId="461ec5b6-ea7c-400b-83d0-29cd857a69a7" providerId="ADAL" clId="{7310AC93-917F-43C7-B66E-A69CE772ACE9}" dt="2023-03-08T18:42:57.632" v="918" actId="207"/>
          <ac:spMkLst>
            <pc:docMk/>
            <pc:sldMk cId="3052629548" sldId="318"/>
            <ac:spMk id="21" creationId="{E4404783-37FE-E490-D209-1B4DB24B1385}"/>
          </ac:spMkLst>
        </pc:spChg>
        <pc:cxnChg chg="del mod">
          <ac:chgData name="#CHUA BING HONG#" userId="461ec5b6-ea7c-400b-83d0-29cd857a69a7" providerId="ADAL" clId="{7310AC93-917F-43C7-B66E-A69CE772ACE9}" dt="2023-03-08T18:42:46.865" v="915" actId="478"/>
          <ac:cxnSpMkLst>
            <pc:docMk/>
            <pc:sldMk cId="3052629548" sldId="318"/>
            <ac:cxnSpMk id="6" creationId="{41AE825E-D0B2-4BF8-96D8-06E827AFB84B}"/>
          </ac:cxnSpMkLst>
        </pc:cxnChg>
      </pc:sldChg>
      <pc:sldChg chg="modSp mod modTransition">
        <pc:chgData name="#CHUA BING HONG#" userId="461ec5b6-ea7c-400b-83d0-29cd857a69a7" providerId="ADAL" clId="{7310AC93-917F-43C7-B66E-A69CE772ACE9}" dt="2023-03-08T17:13:13.167" v="262" actId="20577"/>
        <pc:sldMkLst>
          <pc:docMk/>
          <pc:sldMk cId="1586147340" sldId="320"/>
        </pc:sldMkLst>
        <pc:spChg chg="mod">
          <ac:chgData name="#CHUA BING HONG#" userId="461ec5b6-ea7c-400b-83d0-29cd857a69a7" providerId="ADAL" clId="{7310AC93-917F-43C7-B66E-A69CE772ACE9}" dt="2023-03-08T17:13:13.167" v="262" actId="20577"/>
          <ac:spMkLst>
            <pc:docMk/>
            <pc:sldMk cId="1586147340" sldId="320"/>
            <ac:spMk id="3" creationId="{00000000-0000-0000-0000-000000000000}"/>
          </ac:spMkLst>
        </pc:spChg>
        <pc:spChg chg="mod">
          <ac:chgData name="#CHUA BING HONG#" userId="461ec5b6-ea7c-400b-83d0-29cd857a69a7" providerId="ADAL" clId="{7310AC93-917F-43C7-B66E-A69CE772ACE9}" dt="2023-03-08T16:51:39.406" v="14" actId="20577"/>
          <ac:spMkLst>
            <pc:docMk/>
            <pc:sldMk cId="1586147340" sldId="320"/>
            <ac:spMk id="5" creationId="{00000000-0000-0000-0000-000000000000}"/>
          </ac:spMkLst>
        </pc:spChg>
      </pc:sldChg>
      <pc:sldChg chg="delSp modSp add mod modTransition">
        <pc:chgData name="#CHUA BING HONG#" userId="461ec5b6-ea7c-400b-83d0-29cd857a69a7" providerId="ADAL" clId="{7310AC93-917F-43C7-B66E-A69CE772ACE9}" dt="2023-03-08T18:41:55.596" v="905" actId="207"/>
        <pc:sldMkLst>
          <pc:docMk/>
          <pc:sldMk cId="2729680658" sldId="321"/>
        </pc:sldMkLst>
        <pc:spChg chg="mod">
          <ac:chgData name="#CHUA BING HONG#" userId="461ec5b6-ea7c-400b-83d0-29cd857a69a7" providerId="ADAL" clId="{7310AC93-917F-43C7-B66E-A69CE772ACE9}" dt="2023-03-08T18:41:55.596" v="905" actId="207"/>
          <ac:spMkLst>
            <pc:docMk/>
            <pc:sldMk cId="2729680658" sldId="321"/>
            <ac:spMk id="4" creationId="{4A51671D-B63F-F203-10F3-97AF13121BF2}"/>
          </ac:spMkLst>
        </pc:spChg>
        <pc:picChg chg="del">
          <ac:chgData name="#CHUA BING HONG#" userId="461ec5b6-ea7c-400b-83d0-29cd857a69a7" providerId="ADAL" clId="{7310AC93-917F-43C7-B66E-A69CE772ACE9}" dt="2023-03-08T17:05:24.283" v="209" actId="478"/>
          <ac:picMkLst>
            <pc:docMk/>
            <pc:sldMk cId="2729680658" sldId="321"/>
            <ac:picMk id="7" creationId="{82407C09-6356-DC74-DD94-E7272D773054}"/>
          </ac:picMkLst>
        </pc:picChg>
      </pc:sldChg>
      <pc:sldChg chg="delSp modSp add mod modTransition">
        <pc:chgData name="#CHUA BING HONG#" userId="461ec5b6-ea7c-400b-83d0-29cd857a69a7" providerId="ADAL" clId="{7310AC93-917F-43C7-B66E-A69CE772ACE9}" dt="2023-03-08T17:16:16.985" v="284" actId="14100"/>
        <pc:sldMkLst>
          <pc:docMk/>
          <pc:sldMk cId="1553560620" sldId="322"/>
        </pc:sldMkLst>
        <pc:picChg chg="mod">
          <ac:chgData name="#CHUA BING HONG#" userId="461ec5b6-ea7c-400b-83d0-29cd857a69a7" providerId="ADAL" clId="{7310AC93-917F-43C7-B66E-A69CE772ACE9}" dt="2023-03-08T17:16:16.985" v="284" actId="14100"/>
          <ac:picMkLst>
            <pc:docMk/>
            <pc:sldMk cId="1553560620" sldId="322"/>
            <ac:picMk id="9" creationId="{AD5B023E-9E0D-AA0B-3551-1E0A6DA506A6}"/>
          </ac:picMkLst>
        </pc:picChg>
        <pc:picChg chg="del">
          <ac:chgData name="#CHUA BING HONG#" userId="461ec5b6-ea7c-400b-83d0-29cd857a69a7" providerId="ADAL" clId="{7310AC93-917F-43C7-B66E-A69CE772ACE9}" dt="2023-03-08T17:10:20.449" v="226" actId="478"/>
          <ac:picMkLst>
            <pc:docMk/>
            <pc:sldMk cId="1553560620" sldId="322"/>
            <ac:picMk id="12" creationId="{4EA8FAE5-8201-9AAF-2658-A5EDE0770FA2}"/>
          </ac:picMkLst>
        </pc:picChg>
      </pc:sldChg>
      <pc:sldChg chg="addSp delSp modSp add mod modAnim">
        <pc:chgData name="#CHUA BING HONG#" userId="461ec5b6-ea7c-400b-83d0-29cd857a69a7" providerId="ADAL" clId="{7310AC93-917F-43C7-B66E-A69CE772ACE9}" dt="2023-03-08T18:44:31.417" v="938" actId="20577"/>
        <pc:sldMkLst>
          <pc:docMk/>
          <pc:sldMk cId="851438677" sldId="323"/>
        </pc:sldMkLst>
        <pc:spChg chg="mod">
          <ac:chgData name="#CHUA BING HONG#" userId="461ec5b6-ea7c-400b-83d0-29cd857a69a7" providerId="ADAL" clId="{7310AC93-917F-43C7-B66E-A69CE772ACE9}" dt="2023-03-08T18:44:31.417" v="938" actId="20577"/>
          <ac:spMkLst>
            <pc:docMk/>
            <pc:sldMk cId="851438677" sldId="323"/>
            <ac:spMk id="14" creationId="{288C0A2F-6F6C-C8B5-E886-18A52DEBB5D5}"/>
          </ac:spMkLst>
        </pc:spChg>
        <pc:picChg chg="add del mod ord">
          <ac:chgData name="#CHUA BING HONG#" userId="461ec5b6-ea7c-400b-83d0-29cd857a69a7" providerId="ADAL" clId="{7310AC93-917F-43C7-B66E-A69CE772ACE9}" dt="2023-03-08T18:26:09.110" v="709" actId="167"/>
          <ac:picMkLst>
            <pc:docMk/>
            <pc:sldMk cId="851438677" sldId="323"/>
            <ac:picMk id="5" creationId="{82411256-773D-FCA9-CAC0-90CA22BEF3B6}"/>
          </ac:picMkLst>
        </pc:picChg>
        <pc:picChg chg="add del">
          <ac:chgData name="#CHUA BING HONG#" userId="461ec5b6-ea7c-400b-83d0-29cd857a69a7" providerId="ADAL" clId="{7310AC93-917F-43C7-B66E-A69CE772ACE9}" dt="2023-03-08T18:27:01.256" v="716" actId="478"/>
          <ac:picMkLst>
            <pc:docMk/>
            <pc:sldMk cId="851438677" sldId="323"/>
            <ac:picMk id="9" creationId="{A7A4C449-5E57-3F88-DA0C-0710BEA3354E}"/>
          </ac:picMkLst>
        </pc:picChg>
        <pc:picChg chg="del">
          <ac:chgData name="#CHUA BING HONG#" userId="461ec5b6-ea7c-400b-83d0-29cd857a69a7" providerId="ADAL" clId="{7310AC93-917F-43C7-B66E-A69CE772ACE9}" dt="2023-03-08T18:26:09.987" v="710" actId="478"/>
          <ac:picMkLst>
            <pc:docMk/>
            <pc:sldMk cId="851438677" sldId="323"/>
            <ac:picMk id="11" creationId="{39DCCCDE-35BA-3548-09D4-507B4A67C011}"/>
          </ac:picMkLst>
        </pc:picChg>
        <pc:cxnChg chg="add mod">
          <ac:chgData name="#CHUA BING HONG#" userId="461ec5b6-ea7c-400b-83d0-29cd857a69a7" providerId="ADAL" clId="{7310AC93-917F-43C7-B66E-A69CE772ACE9}" dt="2023-03-08T18:30:16.238" v="772" actId="1076"/>
          <ac:cxnSpMkLst>
            <pc:docMk/>
            <pc:sldMk cId="851438677" sldId="323"/>
            <ac:cxnSpMk id="7" creationId="{C3826B5A-B71F-FB59-96A1-6B4DF356F5D7}"/>
          </ac:cxnSpMkLst>
        </pc:cxnChg>
        <pc:cxnChg chg="add mod">
          <ac:chgData name="#CHUA BING HONG#" userId="461ec5b6-ea7c-400b-83d0-29cd857a69a7" providerId="ADAL" clId="{7310AC93-917F-43C7-B66E-A69CE772ACE9}" dt="2023-03-08T18:30:38.300" v="780" actId="1076"/>
          <ac:cxnSpMkLst>
            <pc:docMk/>
            <pc:sldMk cId="851438677" sldId="323"/>
            <ac:cxnSpMk id="10" creationId="{31CE7D1F-FD42-CBA4-134E-B4948A55BAE2}"/>
          </ac:cxnSpMkLst>
        </pc:cxnChg>
        <pc:cxnChg chg="add mod">
          <ac:chgData name="#CHUA BING HONG#" userId="461ec5b6-ea7c-400b-83d0-29cd857a69a7" providerId="ADAL" clId="{7310AC93-917F-43C7-B66E-A69CE772ACE9}" dt="2023-03-08T18:30:41.102" v="782" actId="1076"/>
          <ac:cxnSpMkLst>
            <pc:docMk/>
            <pc:sldMk cId="851438677" sldId="323"/>
            <ac:cxnSpMk id="16" creationId="{0498530E-9CD9-AE6E-4CB1-E30E9D5029F9}"/>
          </ac:cxnSpMkLst>
        </pc:cxnChg>
      </pc:sldChg>
      <pc:sldChg chg="addSp delSp modSp add mod">
        <pc:chgData name="#CHUA BING HONG#" userId="461ec5b6-ea7c-400b-83d0-29cd857a69a7" providerId="ADAL" clId="{7310AC93-917F-43C7-B66E-A69CE772ACE9}" dt="2023-03-08T18:44:07.570" v="919" actId="207"/>
        <pc:sldMkLst>
          <pc:docMk/>
          <pc:sldMk cId="2139981822" sldId="324"/>
        </pc:sldMkLst>
        <pc:spChg chg="add del mod">
          <ac:chgData name="#CHUA BING HONG#" userId="461ec5b6-ea7c-400b-83d0-29cd857a69a7" providerId="ADAL" clId="{7310AC93-917F-43C7-B66E-A69CE772ACE9}" dt="2023-03-08T18:34:54.928" v="800"/>
          <ac:spMkLst>
            <pc:docMk/>
            <pc:sldMk cId="2139981822" sldId="324"/>
            <ac:spMk id="12" creationId="{D9393890-0C25-D34C-608B-84819BE21BE6}"/>
          </ac:spMkLst>
        </pc:spChg>
        <pc:spChg chg="add mod">
          <ac:chgData name="#CHUA BING HONG#" userId="461ec5b6-ea7c-400b-83d0-29cd857a69a7" providerId="ADAL" clId="{7310AC93-917F-43C7-B66E-A69CE772ACE9}" dt="2023-03-08T18:44:07.570" v="919" actId="207"/>
          <ac:spMkLst>
            <pc:docMk/>
            <pc:sldMk cId="2139981822" sldId="324"/>
            <ac:spMk id="13" creationId="{AC82A199-1A24-6485-0C0D-33BCBCD60488}"/>
          </ac:spMkLst>
        </pc:spChg>
        <pc:spChg chg="mod">
          <ac:chgData name="#CHUA BING HONG#" userId="461ec5b6-ea7c-400b-83d0-29cd857a69a7" providerId="ADAL" clId="{7310AC93-917F-43C7-B66E-A69CE772ACE9}" dt="2023-03-08T18:35:04.405" v="836" actId="21"/>
          <ac:spMkLst>
            <pc:docMk/>
            <pc:sldMk cId="2139981822" sldId="324"/>
            <ac:spMk id="14" creationId="{288C0A2F-6F6C-C8B5-E886-18A52DEBB5D5}"/>
          </ac:spMkLst>
        </pc:spChg>
        <pc:picChg chg="del">
          <ac:chgData name="#CHUA BING HONG#" userId="461ec5b6-ea7c-400b-83d0-29cd857a69a7" providerId="ADAL" clId="{7310AC93-917F-43C7-B66E-A69CE772ACE9}" dt="2023-03-08T18:33:43.447" v="798" actId="478"/>
          <ac:picMkLst>
            <pc:docMk/>
            <pc:sldMk cId="2139981822" sldId="324"/>
            <ac:picMk id="5" creationId="{82411256-773D-FCA9-CAC0-90CA22BEF3B6}"/>
          </ac:picMkLst>
        </pc:picChg>
        <pc:picChg chg="add del mod">
          <ac:chgData name="#CHUA BING HONG#" userId="461ec5b6-ea7c-400b-83d0-29cd857a69a7" providerId="ADAL" clId="{7310AC93-917F-43C7-B66E-A69CE772ACE9}" dt="2023-03-08T18:33:00.717" v="787" actId="478"/>
          <ac:picMkLst>
            <pc:docMk/>
            <pc:sldMk cId="2139981822" sldId="324"/>
            <ac:picMk id="8" creationId="{35D14402-138D-69DE-5078-3C25821A0206}"/>
          </ac:picMkLst>
        </pc:picChg>
        <pc:picChg chg="del">
          <ac:chgData name="#CHUA BING HONG#" userId="461ec5b6-ea7c-400b-83d0-29cd857a69a7" providerId="ADAL" clId="{7310AC93-917F-43C7-B66E-A69CE772ACE9}" dt="2023-03-08T18:33:41.729" v="797" actId="478"/>
          <ac:picMkLst>
            <pc:docMk/>
            <pc:sldMk cId="2139981822" sldId="324"/>
            <ac:picMk id="9" creationId="{A7A4C449-5E57-3F88-DA0C-0710BEA3354E}"/>
          </ac:picMkLst>
        </pc:picChg>
        <pc:picChg chg="add mod ord">
          <ac:chgData name="#CHUA BING HONG#" userId="461ec5b6-ea7c-400b-83d0-29cd857a69a7" providerId="ADAL" clId="{7310AC93-917F-43C7-B66E-A69CE772ACE9}" dt="2023-03-08T18:33:40.803" v="796" actId="167"/>
          <ac:picMkLst>
            <pc:docMk/>
            <pc:sldMk cId="2139981822" sldId="324"/>
            <ac:picMk id="11" creationId="{CD603A9F-D2AA-0A72-976F-A55E9E633E3F}"/>
          </ac:picMkLst>
        </pc:picChg>
      </pc:sldChg>
      <pc:sldChg chg="add del">
        <pc:chgData name="#CHUA BING HONG#" userId="461ec5b6-ea7c-400b-83d0-29cd857a69a7" providerId="ADAL" clId="{7310AC93-917F-43C7-B66E-A69CE772ACE9}" dt="2023-03-08T18:26:56.279" v="713"/>
        <pc:sldMkLst>
          <pc:docMk/>
          <pc:sldMk cId="3858278147" sldId="324"/>
        </pc:sldMkLst>
      </pc:sldChg>
      <pc:sldChg chg="add">
        <pc:chgData name="#CHUA BING HONG#" userId="461ec5b6-ea7c-400b-83d0-29cd857a69a7" providerId="ADAL" clId="{7310AC93-917F-43C7-B66E-A69CE772ACE9}" dt="2023-03-08T18:42:40.484" v="912"/>
        <pc:sldMkLst>
          <pc:docMk/>
          <pc:sldMk cId="36492384" sldId="32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67AB6-DDEA-CF4E-A74B-19A554508643}" type="datetimeFigureOut">
              <a:rPr lang="en-US" smtClean="0">
                <a:latin typeface="Arial"/>
              </a:rPr>
              <a:t>3/8/2023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00F83-E232-AF4B-BEC0-F9D716239A3F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2301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72DD8AEC-B96B-2C4C-86B3-8483D80B216B}" type="datetimeFigureOut">
              <a:rPr lang="en-US" smtClean="0"/>
              <a:pPr/>
              <a:t>3/8/2023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4180AB40-CF9C-CB44-AF47-E5E5B00AC3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5" y="1184383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3" y="4802823"/>
            <a:ext cx="7493624" cy="274637"/>
          </a:xfrm>
        </p:spPr>
        <p:txBody>
          <a:bodyPr/>
          <a:lstStyle/>
          <a:p>
            <a:pPr algn="l"/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5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0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5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Ligh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3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3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17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Gray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0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49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05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339" y="3918225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5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56" y="2008238"/>
            <a:ext cx="4057288" cy="112702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67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5513" y="1956377"/>
            <a:ext cx="7483464" cy="294801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15352" y="2251179"/>
            <a:ext cx="7493625" cy="419202"/>
          </a:xfrm>
        </p:spPr>
        <p:txBody>
          <a:bodyPr>
            <a:noAutofit/>
          </a:bodyPr>
          <a:lstStyle>
            <a:lvl1pPr marL="0" indent="0">
              <a:buNone/>
              <a:defRPr sz="2400" b="1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5512" y="2668678"/>
            <a:ext cx="7483465" cy="826362"/>
          </a:xfrm>
        </p:spPr>
        <p:txBody>
          <a:bodyPr>
            <a:noAutofit/>
          </a:bodyPr>
          <a:lstStyle>
            <a:lvl1pPr marL="0" indent="0">
              <a:buNone/>
              <a:defRPr sz="2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 Presentation Subtitle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15352" y="4246880"/>
            <a:ext cx="7493625" cy="497840"/>
          </a:xfrm>
        </p:spPr>
        <p:txBody>
          <a:bodyPr anchor="b">
            <a:noAutofit/>
          </a:bodyPr>
          <a:lstStyle>
            <a:lvl1pPr marL="0" indent="0">
              <a:buNone/>
              <a:defRPr sz="1000" b="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39" y="1184382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>
          <a:xfrm>
            <a:off x="915351" y="4802823"/>
            <a:ext cx="7493625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5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q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687785" y="508000"/>
            <a:ext cx="3347357" cy="826391"/>
          </a:xfrm>
        </p:spPr>
        <p:txBody>
          <a:bodyPr anchor="b"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687785" y="1354711"/>
            <a:ext cx="3347357" cy="728089"/>
          </a:xfrm>
        </p:spPr>
        <p:txBody>
          <a:bodyPr anchor="t">
            <a:noAutofit/>
          </a:bodyPr>
          <a:lstStyle>
            <a:lvl1pPr marL="0" indent="0" algn="ctr">
              <a:buNone/>
              <a:defRPr sz="2200" b="1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546725" cy="5143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687785" y="2164080"/>
            <a:ext cx="3347357" cy="833120"/>
          </a:xfrm>
        </p:spPr>
        <p:txBody>
          <a:bodyPr anchor="t">
            <a:noAutofit/>
          </a:bodyPr>
          <a:lstStyle>
            <a:lvl1pPr marL="0" indent="0" algn="ctr">
              <a:buNone/>
              <a:defRPr sz="10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1400">
                <a:solidFill>
                  <a:schemeClr val="accent1"/>
                </a:solidFill>
              </a:defRPr>
            </a:lvl2pPr>
            <a:lvl3pPr marL="914400" indent="0" algn="ctr">
              <a:buNone/>
              <a:defRPr sz="1400">
                <a:solidFill>
                  <a:schemeClr val="accent1"/>
                </a:solidFill>
              </a:defRPr>
            </a:lvl3pPr>
            <a:lvl4pPr marL="1371600" indent="0" algn="ctr">
              <a:buNone/>
              <a:defRPr sz="1400">
                <a:solidFill>
                  <a:schemeClr val="accent1"/>
                </a:solidFill>
              </a:defRPr>
            </a:lvl4pPr>
            <a:lvl5pPr marL="1828800" indent="0" algn="ctr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pic>
        <p:nvPicPr>
          <p:cNvPr id="8" name="Picture 7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34" y="3921596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5687784" y="4802823"/>
            <a:ext cx="3347357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03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7139042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9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6" y="3488175"/>
            <a:ext cx="7139043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46" y="4219781"/>
            <a:ext cx="2913350" cy="809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8" y="4802823"/>
            <a:ext cx="5605049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92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C68ADBD-3616-4318-B5FF-7C1BB362CA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91532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75C533D-D968-4A70-91E2-44C7FEDAA0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416787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DDD08E-B43C-483A-B1DD-9BEB0BDDDD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431658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20F9084-C4B8-47CC-A340-731237DBDB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35957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53CE28F-B0E6-4C63-A7B8-EB4157A070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299581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D81F743-FBF4-4AAB-BF1E-09D0097B96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76019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Horz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41750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/>
              <a:buNone/>
              <a:tabLst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69198" y="3773210"/>
            <a:ext cx="8530529" cy="430183"/>
          </a:xfrm>
        </p:spPr>
        <p:txBody>
          <a:bodyPr>
            <a:no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200" b="1">
                <a:latin typeface="+mj-lt"/>
              </a:defRPr>
            </a:lvl2pPr>
            <a:lvl3pPr marL="914400" indent="0">
              <a:buNone/>
              <a:defRPr sz="2200" b="1">
                <a:latin typeface="+mj-lt"/>
              </a:defRPr>
            </a:lvl3pPr>
            <a:lvl4pPr marL="1371600" indent="0">
              <a:buNone/>
              <a:defRPr sz="2200" b="1">
                <a:latin typeface="+mj-lt"/>
              </a:defRPr>
            </a:lvl4pPr>
            <a:lvl5pPr marL="1828800" indent="0">
              <a:buNone/>
              <a:defRPr sz="2200" b="1">
                <a:latin typeface="+mj-lt"/>
              </a:defRPr>
            </a:lvl5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369198" y="4479716"/>
            <a:ext cx="5605047" cy="355600"/>
          </a:xfrm>
        </p:spPr>
        <p:txBody>
          <a:bodyPr anchor="b">
            <a:noAutofit/>
          </a:bodyPr>
          <a:lstStyle>
            <a:lvl1pPr marL="0" indent="0">
              <a:buNone/>
              <a:defRPr sz="1000" baseline="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Presented by, Job Title, Date, etc.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369197" y="3488175"/>
            <a:ext cx="8530530" cy="28503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buNone/>
              <a:defRPr sz="1400">
                <a:solidFill>
                  <a:schemeClr val="accent1"/>
                </a:solidFill>
              </a:defRPr>
            </a:lvl3pPr>
            <a:lvl4pPr marL="1371600" indent="0">
              <a:buNone/>
              <a:defRPr sz="1400">
                <a:solidFill>
                  <a:schemeClr val="accent1"/>
                </a:solidFill>
              </a:defRPr>
            </a:lvl4pPr>
            <a:lvl5pPr marL="1828800" indent="0">
              <a:buNone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a Theme, Project or Mission Name (optional)</a:t>
            </a:r>
          </a:p>
        </p:txBody>
      </p:sp>
      <p:pic>
        <p:nvPicPr>
          <p:cNvPr id="9" name="Picture 8" descr="Tribrand_ColorBlack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44" y="4219782"/>
            <a:ext cx="2925483" cy="8126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>
          <a:xfrm>
            <a:off x="369199" y="4802823"/>
            <a:ext cx="5605046" cy="27463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11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4216400" cy="238410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2137092"/>
            <a:ext cx="4216400" cy="23841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54000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164" y="1497330"/>
            <a:ext cx="4216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16356448-7EEE-4D0D-AE32-557A239281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688214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254000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0"/>
          </p:nvPr>
        </p:nvSpPr>
        <p:spPr>
          <a:xfrm>
            <a:off x="3638844" y="1497329"/>
            <a:ext cx="5129236" cy="3023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0A79206F-C929-453C-B7BF-19A540401E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5931241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1497330"/>
            <a:ext cx="5129236" cy="30238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5556567" y="2137092"/>
            <a:ext cx="3211513" cy="23841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5556567" y="1497330"/>
            <a:ext cx="3211513" cy="639762"/>
          </a:xfrm>
        </p:spPr>
        <p:txBody>
          <a:bodyPr anchor="b">
            <a:noAutofit/>
          </a:bodyPr>
          <a:lstStyle>
            <a:lvl1pPr marL="0" indent="0">
              <a:buFont typeface="Arial"/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7C3E947D-4126-44FB-8EC6-F80A3BAA1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32621129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B3F8F-DC85-41EB-9D22-D06541A0AC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21903406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Dar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161143"/>
            <a:ext cx="9144000" cy="35584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015878-4578-4C49-BC72-FE830FC5A6D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20805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6A69-C78D-46AD-9B4E-1E66EF195C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</p:spTree>
    <p:extLst>
      <p:ext uri="{BB962C8B-B14F-4D97-AF65-F5344CB8AC3E}">
        <p14:creationId xmlns:p14="http://schemas.microsoft.com/office/powerpoint/2010/main" val="1921278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28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Dark Gray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7360" y="1839278"/>
            <a:ext cx="8229600" cy="1462722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section header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51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14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2538518" y="2571750"/>
            <a:ext cx="4057288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" y="2790066"/>
            <a:ext cx="9144000" cy="40015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kern="0" spc="70" dirty="0">
                <a:solidFill>
                  <a:schemeClr val="accent1"/>
                </a:solidFill>
              </a:rPr>
              <a:t>jpl.nasa.gov</a:t>
            </a:r>
          </a:p>
        </p:txBody>
      </p:sp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138140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3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248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brand_ColorWhite_rgb_16x3_1606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18" y="2008238"/>
            <a:ext cx="4057288" cy="11270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3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70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6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1412240" y="1602106"/>
            <a:ext cx="6319520" cy="27193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9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254000" y="132080"/>
            <a:ext cx="8514080" cy="20597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tabLst/>
              <a:defRPr sz="8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11480" indent="0">
              <a:buNone/>
              <a:defRPr sz="1000"/>
            </a:lvl2pPr>
            <a:lvl3pPr marL="777240" indent="0">
              <a:buNone/>
              <a:defRPr sz="1000"/>
            </a:lvl3pPr>
            <a:lvl4pPr marL="1051560" indent="0">
              <a:buNone/>
              <a:defRPr sz="1000"/>
            </a:lvl4pPr>
            <a:lvl5pPr marL="1325880" indent="0">
              <a:buNone/>
              <a:defRPr sz="1000"/>
            </a:lvl5pPr>
          </a:lstStyle>
          <a:p>
            <a:pPr lvl="0"/>
            <a:r>
              <a:rPr lang="en-US" dirty="0"/>
              <a:t>Theme, project or mission name (optional)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54000" y="757179"/>
            <a:ext cx="8514080" cy="350262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/>
          </p:nvPr>
        </p:nvSpPr>
        <p:spPr>
          <a:xfrm>
            <a:off x="4675164" y="1598612"/>
            <a:ext cx="4216400" cy="271938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10218" y="4719637"/>
            <a:ext cx="1233549" cy="4238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1000" b="1" kern="0" spc="70" dirty="0">
                <a:solidFill>
                  <a:srgbClr val="6083AA"/>
                </a:solidFill>
              </a:rPr>
              <a:t>jpl.nasa.gov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999" y="4802823"/>
            <a:ext cx="1422401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1" y="4802823"/>
            <a:ext cx="5791199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7600" y="4802823"/>
            <a:ext cx="58613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E0E1749-0B7E-403A-A9A7-95F2ED1F28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1" r:id="rId5"/>
    <p:sldLayoutId id="2147483662" r:id="rId6"/>
    <p:sldLayoutId id="2147483664" r:id="rId7"/>
    <p:sldLayoutId id="2147483663" r:id="rId8"/>
    <p:sldLayoutId id="2147483669" r:id="rId9"/>
    <p:sldLayoutId id="2147483670" r:id="rId10"/>
    <p:sldLayoutId id="2147483671" r:id="rId11"/>
    <p:sldLayoutId id="214748367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59" r:id="rId18"/>
    <p:sldLayoutId id="2147483660" r:id="rId19"/>
    <p:sldLayoutId id="2147483693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27899"/>
            <a:ext cx="8514080" cy="43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200150"/>
            <a:ext cx="8432800" cy="3394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4000" y="4802823"/>
            <a:ext cx="142240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6400" y="4802823"/>
            <a:ext cx="5775960" cy="274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52360" y="4802823"/>
            <a:ext cx="601370" cy="2720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1C0F2E9-13F1-4B54-979A-5E00D7D572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7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4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905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77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62163" indent="-233363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87785" y="508546"/>
            <a:ext cx="3347357" cy="728089"/>
          </a:xfrm>
        </p:spPr>
        <p:txBody>
          <a:bodyPr/>
          <a:lstStyle/>
          <a:p>
            <a:r>
              <a:rPr lang="en-US" sz="1800" dirty="0"/>
              <a:t>Specific Heat Capacity of Low Temperature </a:t>
            </a:r>
            <a:br>
              <a:rPr lang="en-US" sz="1800" dirty="0"/>
            </a:br>
            <a:r>
              <a:rPr lang="en-US" sz="1800" dirty="0"/>
              <a:t>Water–Ammonia Mixtures Down to the Eutectic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687785" y="2164079"/>
            <a:ext cx="3347357" cy="1517117"/>
          </a:xfrm>
        </p:spPr>
        <p:txBody>
          <a:bodyPr/>
          <a:lstStyle/>
          <a:p>
            <a:r>
              <a:rPr lang="en-US" dirty="0"/>
              <a:t>Bing Hong Chua</a:t>
            </a:r>
            <a:r>
              <a:rPr lang="en-US" baseline="30000" dirty="0"/>
              <a:t>1,2</a:t>
            </a:r>
            <a:endParaRPr lang="en-US" dirty="0"/>
          </a:p>
          <a:p>
            <a:r>
              <a:rPr lang="en-US" dirty="0"/>
              <a:t>Mentors:</a:t>
            </a:r>
            <a:br>
              <a:rPr lang="en-US" dirty="0"/>
            </a:br>
            <a:r>
              <a:rPr lang="en-US" dirty="0"/>
              <a:t>Dr. Steven D. Vance</a:t>
            </a:r>
            <a:r>
              <a:rPr lang="en-US" baseline="30000" dirty="0"/>
              <a:t>2</a:t>
            </a:r>
            <a:endParaRPr lang="en-US" dirty="0"/>
          </a:p>
          <a:p>
            <a:r>
              <a:rPr lang="en-US" dirty="0"/>
              <a:t>Dr. Mathieu Choukroun</a:t>
            </a:r>
            <a:r>
              <a:rPr lang="en-US" baseline="30000" dirty="0"/>
              <a:t>2</a:t>
            </a:r>
          </a:p>
          <a:p>
            <a:endParaRPr lang="en-US" baseline="30000" dirty="0"/>
          </a:p>
          <a:p>
            <a:r>
              <a:rPr lang="en-US" baseline="30000" dirty="0"/>
              <a:t>1</a:t>
            </a:r>
            <a:r>
              <a:rPr lang="en-US" dirty="0"/>
              <a:t>Nanyang Technological University, Singapore</a:t>
            </a:r>
          </a:p>
          <a:p>
            <a:r>
              <a:rPr lang="en-US" baseline="30000" dirty="0"/>
              <a:t>2</a:t>
            </a:r>
            <a:r>
              <a:rPr lang="en-US" dirty="0"/>
              <a:t>Jet Propulsion Laboratory, California Institute of Technology</a:t>
            </a:r>
            <a:endParaRPr lang="en-US" baseline="30000" dirty="0"/>
          </a:p>
          <a:p>
            <a:endParaRPr lang="en-US" dirty="0"/>
          </a:p>
        </p:txBody>
      </p:sp>
      <p:pic>
        <p:nvPicPr>
          <p:cNvPr id="7" name="Picture Placeholder 21" descr="Photo-2015-03-12-085758 - D2015_0302_D370_CMSalt2.jp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1" t="27414" r="11723"/>
          <a:stretch/>
        </p:blipFill>
        <p:spPr>
          <a:xfrm>
            <a:off x="0" y="0"/>
            <a:ext cx="5546725" cy="51435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77DA8-65D8-33C1-FFF3-9064ED971C5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58614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162DD6BC-20BD-25FE-9AD5-EA81846BDD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7" y="1350779"/>
            <a:ext cx="4213222" cy="3215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09332-5520-6175-AE94-F7B4E5DF7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heat flow thermogram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F8E8FB-656B-C8B4-9EE6-C56B23B37B3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Liquidus point</a:t>
            </a:r>
          </a:p>
          <a:p>
            <a:pPr lvl="1"/>
            <a:r>
              <a:rPr lang="en-SG" dirty="0"/>
              <a:t>Determine ammonia concentration</a:t>
            </a:r>
          </a:p>
          <a:p>
            <a:r>
              <a:rPr lang="en-SG" dirty="0"/>
              <a:t>Instrument noise</a:t>
            </a:r>
          </a:p>
          <a:p>
            <a:pPr lvl="1"/>
            <a:r>
              <a:rPr lang="en-SG" dirty="0"/>
              <a:t>3-K bin average</a:t>
            </a:r>
          </a:p>
          <a:p>
            <a:r>
              <a:rPr lang="en-SG" dirty="0"/>
              <a:t>Two phase domains</a:t>
            </a:r>
          </a:p>
          <a:p>
            <a:pPr lvl="1"/>
            <a:r>
              <a:rPr lang="en-SG" dirty="0"/>
              <a:t>Pure liquid domain</a:t>
            </a:r>
          </a:p>
          <a:p>
            <a:pPr lvl="1"/>
            <a:r>
              <a:rPr lang="en-SG" dirty="0"/>
              <a:t>Partial melting domain</a:t>
            </a:r>
          </a:p>
          <a:p>
            <a:pPr lvl="1"/>
            <a:endParaRPr lang="en-SG" dirty="0"/>
          </a:p>
          <a:p>
            <a:pPr lvl="1"/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D96565-0219-073E-D207-44EA69C0198D}"/>
              </a:ext>
            </a:extLst>
          </p:cNvPr>
          <p:cNvCxnSpPr>
            <a:cxnSpLocks/>
          </p:cNvCxnSpPr>
          <p:nvPr/>
        </p:nvCxnSpPr>
        <p:spPr>
          <a:xfrm>
            <a:off x="7761026" y="1282887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BCEF77-2EAB-BABE-9F6C-824C4AECFD44}"/>
              </a:ext>
            </a:extLst>
          </p:cNvPr>
          <p:cNvSpPr/>
          <p:nvPr/>
        </p:nvSpPr>
        <p:spPr>
          <a:xfrm>
            <a:off x="7906603" y="2398879"/>
            <a:ext cx="6414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40FE6D-D524-15F0-3129-F474CD4D007D}"/>
              </a:ext>
            </a:extLst>
          </p:cNvPr>
          <p:cNvCxnSpPr>
            <a:cxnSpLocks/>
          </p:cNvCxnSpPr>
          <p:nvPr/>
        </p:nvCxnSpPr>
        <p:spPr>
          <a:xfrm>
            <a:off x="6130120" y="1350779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FEAF36-EF1D-2EF5-964F-66F8C79EFD12}"/>
              </a:ext>
            </a:extLst>
          </p:cNvPr>
          <p:cNvSpPr/>
          <p:nvPr/>
        </p:nvSpPr>
        <p:spPr>
          <a:xfrm rot="219412">
            <a:off x="6249715" y="2337130"/>
            <a:ext cx="922909" cy="1727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3686FE-C0F8-DF1D-8E5D-4CA66A4CE4B3}"/>
              </a:ext>
            </a:extLst>
          </p:cNvPr>
          <p:cNvCxnSpPr>
            <a:cxnSpLocks/>
          </p:cNvCxnSpPr>
          <p:nvPr/>
        </p:nvCxnSpPr>
        <p:spPr>
          <a:xfrm flipV="1">
            <a:off x="6514531" y="2624919"/>
            <a:ext cx="170597" cy="333387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D17CA-99F4-D710-5358-BCA98EED721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54AF9-0DB2-3880-C4C1-69F135F557E4}"/>
              </a:ext>
            </a:extLst>
          </p:cNvPr>
          <p:cNvSpPr/>
          <p:nvPr/>
        </p:nvSpPr>
        <p:spPr>
          <a:xfrm>
            <a:off x="7387389" y="3446979"/>
            <a:ext cx="7796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703BE-7876-7C56-EB4C-CB108A2969B4}"/>
              </a:ext>
            </a:extLst>
          </p:cNvPr>
          <p:cNvSpPr/>
          <p:nvPr/>
        </p:nvSpPr>
        <p:spPr>
          <a:xfrm>
            <a:off x="6818258" y="2878247"/>
            <a:ext cx="811629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436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162DD6BC-20BD-25FE-9AD5-EA81846BDD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6777" y="1350779"/>
            <a:ext cx="4213222" cy="32150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09332-5520-6175-AE94-F7B4E5DF7B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heat flow thermogram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F8E8FB-656B-C8B4-9EE6-C56B23B37B37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Liquidus point</a:t>
            </a:r>
          </a:p>
          <a:p>
            <a:pPr lvl="1"/>
            <a:r>
              <a:rPr lang="en-SG" dirty="0"/>
              <a:t>Determine ammonia concentration</a:t>
            </a:r>
          </a:p>
          <a:p>
            <a:r>
              <a:rPr lang="en-SG" dirty="0"/>
              <a:t>Instrument noise</a:t>
            </a:r>
          </a:p>
          <a:p>
            <a:pPr lvl="1"/>
            <a:r>
              <a:rPr lang="en-SG" dirty="0"/>
              <a:t>3-K bin average</a:t>
            </a:r>
          </a:p>
          <a:p>
            <a:r>
              <a:rPr lang="en-SG" dirty="0"/>
              <a:t>Two phase domains</a:t>
            </a:r>
          </a:p>
          <a:p>
            <a:pPr lvl="1"/>
            <a:r>
              <a:rPr lang="en-SG" dirty="0"/>
              <a:t>Pure liquid domain</a:t>
            </a:r>
          </a:p>
          <a:p>
            <a:pPr lvl="1"/>
            <a:r>
              <a:rPr lang="en-SG" dirty="0"/>
              <a:t>Partial melting domain</a:t>
            </a:r>
          </a:p>
          <a:p>
            <a:pPr lvl="1"/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D96565-0219-073E-D207-44EA69C0198D}"/>
              </a:ext>
            </a:extLst>
          </p:cNvPr>
          <p:cNvCxnSpPr>
            <a:cxnSpLocks/>
          </p:cNvCxnSpPr>
          <p:nvPr/>
        </p:nvCxnSpPr>
        <p:spPr>
          <a:xfrm>
            <a:off x="7228763" y="1282887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BCEF77-2EAB-BABE-9F6C-824C4AECFD44}"/>
              </a:ext>
            </a:extLst>
          </p:cNvPr>
          <p:cNvSpPr/>
          <p:nvPr/>
        </p:nvSpPr>
        <p:spPr>
          <a:xfrm>
            <a:off x="7906603" y="2398879"/>
            <a:ext cx="641444" cy="16974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40FE6D-D524-15F0-3129-F474CD4D007D}"/>
              </a:ext>
            </a:extLst>
          </p:cNvPr>
          <p:cNvCxnSpPr>
            <a:cxnSpLocks/>
          </p:cNvCxnSpPr>
          <p:nvPr/>
        </p:nvCxnSpPr>
        <p:spPr>
          <a:xfrm>
            <a:off x="6130120" y="1350779"/>
            <a:ext cx="0" cy="3080602"/>
          </a:xfrm>
          <a:prstGeom prst="line">
            <a:avLst/>
          </a:prstGeom>
          <a:ln w="28575" cmpd="sng">
            <a:solidFill>
              <a:schemeClr val="tx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FEAF36-EF1D-2EF5-964F-66F8C79EFD12}"/>
              </a:ext>
            </a:extLst>
          </p:cNvPr>
          <p:cNvSpPr/>
          <p:nvPr/>
        </p:nvSpPr>
        <p:spPr>
          <a:xfrm rot="219412">
            <a:off x="6249715" y="2337130"/>
            <a:ext cx="922909" cy="17277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44AF84-066F-CA64-F6DA-CB5FDD8E01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36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liquid phase, specific heat capacity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0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):</a:t>
                </a:r>
              </a:p>
              <a:p>
                <a:pPr marL="0" indent="0">
                  <a:buNone/>
                </a:pPr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SG" sz="18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b="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0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𝑞</m:t>
                    </m:r>
                    <m:r>
                      <m:rPr>
                        <m:lit/>
                      </m:rP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	heat flow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mass of sample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SG" sz="2000" dirty="0"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𝑇</m:t>
                    </m:r>
                    <m:r>
                      <m:rPr>
                        <m:lit/>
                      </m:rP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SG" sz="20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20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	change in temperature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062" t="-1345" b="-49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F60BB-EC5F-DD7C-E950-7649B38EE52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7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In partial melting domain, multiple processes: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Melting of 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Heating of ice fraction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Mixing of molten ice with H</a:t>
            </a:r>
            <a:r>
              <a:rPr lang="en-SG" baseline="-250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O-NH</a:t>
            </a:r>
            <a:r>
              <a:rPr lang="en-SG" baseline="-250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liquid fraction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Heating of liquid fraction</a:t>
            </a:r>
          </a:p>
          <a:p>
            <a:pPr marL="914400" lvl="1" indent="-457200">
              <a:buFont typeface="+mj-lt"/>
              <a:buAutoNum type="arabicPeriod"/>
            </a:pPr>
            <a:endParaRPr lang="en-SG" dirty="0"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Assume system in equilibrium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2F63F-85D4-2B3C-E266-1554C3BC431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9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43FD3-93E1-9E66-CC85-492D420221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Minimal heat for mixing</a:t>
            </a:r>
          </a:p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Lower concentration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lower proportion to heat liquid fraction</a:t>
            </a:r>
          </a:p>
          <a:p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Higher temperature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rapid ice melting </a:t>
            </a: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b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SG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system in disequilibrium</a:t>
            </a:r>
            <a:endParaRPr lang="en-SG" dirty="0"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7B4522-617D-B14C-41A2-193F2E1429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F0DC6AE3-7006-8B4E-12DA-C3D650FF171B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468689" y="1246824"/>
            <a:ext cx="4629398" cy="34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2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partial melting domain, specific heat capacity:</a:t>
                </a:r>
              </a:p>
              <a:p>
                <a:pPr marL="0" indent="0">
                  <a:buNone/>
                </a:pPr>
                <a:endParaRPr lang="en-SG" dirty="0">
                  <a:effectLst/>
                  <a:latin typeface="+mj-lt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1800" b="0" i="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Sup>
                            <m:sSubSup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𝑚𝑒𝑙𝑡</m:t>
                              </m:r>
                            </m:sub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Sup>
                            <m:sSubSup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𝑤𝑎𝑟𝑚</m:t>
                              </m:r>
                            </m:sub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𝑚𝑖𝑥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m:rPr>
                              <m:lit/>
                            </m:rP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SG" sz="18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SG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SG" dirty="0">
                    <a:effectLst/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Sup>
                      <m:sSubSup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𝑚𝑒𝑙𝑡</m:t>
                        </m:r>
                      </m:sub>
                      <m: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bSup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Melting of ice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Sup>
                      <m:sSubSup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𝑤𝑎𝑟𝑚</m:t>
                        </m:r>
                      </m:sub>
                      <m:sup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bSup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Heating of ice fraction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SG" sz="180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sSub>
                      <m:sSubPr>
                        <m:ctrlP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𝑚𝑖𝑥</m:t>
                        </m:r>
                      </m:sub>
                    </m:sSub>
                    <m:r>
                      <m:rPr>
                        <m:lit/>
                      </m:rP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SG" sz="18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d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G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	Mixing of melted ice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062" t="-1121" b="-29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4000" y="757179"/>
            <a:ext cx="8514080" cy="350262"/>
          </a:xfrm>
        </p:spPr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specific heat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90A89-CFDA-5CF5-7A55-554877FE3F7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1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microscopy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Assess equilibrium assumption</a:t>
            </a:r>
          </a:p>
          <a:p>
            <a:r>
              <a:rPr lang="en-SG" dirty="0"/>
              <a:t>Darker regions indicate melt</a:t>
            </a:r>
          </a:p>
          <a:p>
            <a:r>
              <a:rPr lang="en-SG" dirty="0"/>
              <a:t>Melting proceeds gradually, with no crystal regrowth or melt migration</a:t>
            </a:r>
          </a:p>
          <a:p>
            <a:r>
              <a:rPr lang="en-SG" dirty="0"/>
              <a:t>At temperatures close to liquidus, liquid fraction connects, melting proceeds rapidly</a:t>
            </a:r>
          </a:p>
        </p:txBody>
      </p:sp>
      <p:pic>
        <p:nvPicPr>
          <p:cNvPr id="15" name="Content Placeholder 11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1D7F9F6-B730-D775-9105-88A4CEBCBD3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459335" y="1775862"/>
            <a:ext cx="4648106" cy="236489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3D3BFE-A8EC-40B3-E939-68B9D3DEA87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646D0-B0BA-CA10-FDF3-16A5C1131772}"/>
              </a:ext>
            </a:extLst>
          </p:cNvPr>
          <p:cNvSpPr txBox="1"/>
          <p:nvPr/>
        </p:nvSpPr>
        <p:spPr>
          <a:xfrm>
            <a:off x="4504623" y="1571822"/>
            <a:ext cx="45479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00" b="1" i="0" dirty="0">
                <a:effectLst/>
                <a:latin typeface="+mj-lt"/>
              </a:rPr>
              <a:t>~24 </a:t>
            </a:r>
            <a:r>
              <a:rPr lang="en-SG" sz="900" b="1" i="0" dirty="0" err="1">
                <a:effectLst/>
                <a:latin typeface="+mj-lt"/>
              </a:rPr>
              <a:t>wt</a:t>
            </a:r>
            <a:r>
              <a:rPr lang="en-SG" sz="900" b="1" i="0" dirty="0">
                <a:effectLst/>
                <a:latin typeface="+mj-lt"/>
              </a:rPr>
              <a:t>%</a:t>
            </a:r>
            <a:endParaRPr lang="en-SG" sz="900" b="1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85A1D-08DC-C9B4-4E89-7166CD4C9ACF}"/>
              </a:ext>
            </a:extLst>
          </p:cNvPr>
          <p:cNvSpPr/>
          <p:nvPr/>
        </p:nvSpPr>
        <p:spPr>
          <a:xfrm>
            <a:off x="4459335" y="3335154"/>
            <a:ext cx="3495945" cy="92402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413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6CE3C2-6C99-7830-DB36-B914EE170E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EF31B-C8C8-6324-1F85-49AC9FDCDCF0}"/>
              </a:ext>
            </a:extLst>
          </p:cNvPr>
          <p:cNvSpPr txBox="1"/>
          <p:nvPr/>
        </p:nvSpPr>
        <p:spPr>
          <a:xfrm>
            <a:off x="3011606" y="1598613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Run calorimeter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4D20EC-BD7A-C946-AA2C-70170CB19E29}"/>
              </a:ext>
            </a:extLst>
          </p:cNvPr>
          <p:cNvCxnSpPr>
            <a:cxnSpLocks/>
          </p:cNvCxnSpPr>
          <p:nvPr/>
        </p:nvCxnSpPr>
        <p:spPr>
          <a:xfrm>
            <a:off x="4572000" y="1998723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08716-A976-CC3C-3F33-6E76B00A97C8}"/>
              </a:ext>
            </a:extLst>
          </p:cNvPr>
          <p:cNvSpPr txBox="1"/>
          <p:nvPr/>
        </p:nvSpPr>
        <p:spPr>
          <a:xfrm>
            <a:off x="3011606" y="2270078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Apply correction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0AF62-B07A-DA12-5A81-76DD595D986B}"/>
              </a:ext>
            </a:extLst>
          </p:cNvPr>
          <p:cNvSpPr txBox="1"/>
          <p:nvPr/>
        </p:nvSpPr>
        <p:spPr>
          <a:xfrm>
            <a:off x="1189454" y="3924645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Calculate liquid phase C</a:t>
            </a:r>
            <a:r>
              <a:rPr lang="en-SG" sz="2000" baseline="-25000" dirty="0"/>
              <a:t>p</a:t>
            </a:r>
            <a:endParaRPr lang="en-SG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770B4-E9A0-1FF7-FB91-67B053E15424}"/>
              </a:ext>
            </a:extLst>
          </p:cNvPr>
          <p:cNvSpPr txBox="1"/>
          <p:nvPr/>
        </p:nvSpPr>
        <p:spPr>
          <a:xfrm>
            <a:off x="4629040" y="2945404"/>
            <a:ext cx="3530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Decompose thermodynamic processes</a:t>
            </a:r>
            <a:endParaRPr lang="en-SG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EA4468-D78F-582C-CE16-BF318666F88F}"/>
              </a:ext>
            </a:extLst>
          </p:cNvPr>
          <p:cNvSpPr txBox="1"/>
          <p:nvPr/>
        </p:nvSpPr>
        <p:spPr>
          <a:xfrm>
            <a:off x="4833758" y="3924645"/>
            <a:ext cx="3120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Calculate partial melting domain C</a:t>
            </a:r>
            <a:r>
              <a:rPr lang="en-SG" sz="2000" baseline="-25000" dirty="0"/>
              <a:t>p</a:t>
            </a:r>
            <a:endParaRPr lang="en-SG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E01493-74A7-32AF-2031-B90F4643FD39}"/>
              </a:ext>
            </a:extLst>
          </p:cNvPr>
          <p:cNvCxnSpPr>
            <a:cxnSpLocks/>
          </p:cNvCxnSpPr>
          <p:nvPr/>
        </p:nvCxnSpPr>
        <p:spPr>
          <a:xfrm>
            <a:off x="6394150" y="3653290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94E8F3-7A68-25B8-13BD-949E40FE480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572000" y="2670188"/>
            <a:ext cx="636896" cy="31867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BB41CD-F258-7B2F-F06C-3CDB91A65047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2749848" y="2670188"/>
            <a:ext cx="1822152" cy="125445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EE49F3-FBD6-7C42-050F-1BEBBF03150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7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r>
                  <a:rPr lang="en-SG" dirty="0"/>
                  <a:t>Shomate fit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𝑏𝑇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num>
                        <m:den>
                          <m:sSup>
                            <m:sSupPr>
                              <m:ctrlPr>
                                <a:rPr lang="en-SG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SG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SG" dirty="0"/>
              </a:p>
              <a:p>
                <a:r>
                  <a:rPr lang="en-SG" dirty="0"/>
                  <a:t>Increase with temperature</a:t>
                </a:r>
              </a:p>
              <a:p>
                <a:r>
                  <a:rPr lang="en-SG" dirty="0"/>
                  <a:t>Change in gradient</a:t>
                </a:r>
              </a:p>
              <a:p>
                <a:r>
                  <a:rPr lang="en-SG" dirty="0"/>
                  <a:t>Crossover point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302" t="-8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BFCADDE6-4A6D-24A2-F445-AD4A0361D4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202777" y="1181120"/>
            <a:ext cx="4687223" cy="32279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6053E9-20F6-85F7-597B-9DA8C6CF4F7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47045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3CF5B889-8FFA-437F-C6BA-CD606E08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7" y="1181119"/>
            <a:ext cx="4687223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Compared with literature values</a:t>
            </a:r>
          </a:p>
          <a:p>
            <a:pPr lvl="1"/>
            <a:r>
              <a:rPr lang="en-SG" dirty="0" err="1"/>
              <a:t>Wrewsky</a:t>
            </a:r>
            <a:r>
              <a:rPr lang="en-SG" dirty="0"/>
              <a:t> &amp; </a:t>
            </a:r>
            <a:r>
              <a:rPr lang="en-SG" dirty="0" err="1"/>
              <a:t>Kaigorodoff</a:t>
            </a:r>
            <a:r>
              <a:rPr lang="en-SG" dirty="0"/>
              <a:t> 1924</a:t>
            </a:r>
          </a:p>
          <a:p>
            <a:pPr lvl="1"/>
            <a:r>
              <a:rPr lang="en-SG" dirty="0" err="1"/>
              <a:t>Chernen’kaya</a:t>
            </a:r>
            <a:r>
              <a:rPr lang="en-SG" dirty="0"/>
              <a:t> 1971</a:t>
            </a:r>
          </a:p>
          <a:p>
            <a:r>
              <a:rPr lang="en-SG" dirty="0"/>
              <a:t>General agreement</a:t>
            </a:r>
          </a:p>
          <a:p>
            <a:pPr lvl="1"/>
            <a:r>
              <a:rPr lang="en-SG" dirty="0"/>
              <a:t>Magnitude</a:t>
            </a:r>
          </a:p>
          <a:p>
            <a:pPr lvl="1"/>
            <a:r>
              <a:rPr lang="en-SG" dirty="0"/>
              <a:t>Trend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422BD3-2C1B-3DB0-F1A3-BC54403AB3B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9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Obtained low temperature specific heat measurements of H</a:t>
            </a:r>
            <a:r>
              <a:rPr lang="en-US" baseline="-25000" dirty="0"/>
              <a:t>2</a:t>
            </a:r>
            <a:r>
              <a:rPr lang="en-US" dirty="0"/>
              <a:t>O–NH</a:t>
            </a:r>
            <a:r>
              <a:rPr lang="en-US" baseline="-25000" dirty="0"/>
              <a:t>3</a:t>
            </a:r>
            <a:r>
              <a:rPr lang="en-US" dirty="0"/>
              <a:t> mixtures</a:t>
            </a:r>
          </a:p>
          <a:p>
            <a:r>
              <a:rPr lang="en-US" dirty="0"/>
              <a:t>Highlight inaccuracies in the currently adopted equation of state</a:t>
            </a:r>
          </a:p>
          <a:p>
            <a:r>
              <a:rPr lang="en-US" dirty="0"/>
              <a:t>Provide novel data for constructing a new equation of state</a:t>
            </a:r>
          </a:p>
          <a:p>
            <a:r>
              <a:rPr lang="en-US" dirty="0"/>
              <a:t>Contribute to improving accuracy of planetary models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4E07DEDC-2D64-0471-2FD2-E3CBF1B8F9F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676401" y="4802823"/>
            <a:ext cx="5791199" cy="274637"/>
          </a:xfrm>
        </p:spPr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8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Compared with </a:t>
            </a:r>
            <a:r>
              <a:rPr lang="en-SG" dirty="0" err="1"/>
              <a:t>EoS</a:t>
            </a:r>
            <a:endParaRPr lang="en-SG" dirty="0"/>
          </a:p>
          <a:p>
            <a:pPr lvl="1"/>
            <a:r>
              <a:rPr lang="en-SG" dirty="0" err="1"/>
              <a:t>Tillner</a:t>
            </a:r>
            <a:r>
              <a:rPr lang="en-SG" dirty="0"/>
              <a:t>-Roth &amp; Friend 1998</a:t>
            </a:r>
          </a:p>
          <a:p>
            <a:r>
              <a:rPr lang="en-SG" dirty="0"/>
              <a:t>Disagreement</a:t>
            </a:r>
          </a:p>
          <a:p>
            <a:pPr lvl="1"/>
            <a:r>
              <a:rPr lang="en-SG" dirty="0"/>
              <a:t>Smaller magnitude</a:t>
            </a:r>
          </a:p>
          <a:p>
            <a:pPr lvl="1"/>
            <a:r>
              <a:rPr lang="en-SG" dirty="0"/>
              <a:t>Steeper gradient</a:t>
            </a:r>
          </a:p>
          <a:p>
            <a:pPr lvl="1"/>
            <a:r>
              <a:rPr lang="en-SG" dirty="0"/>
              <a:t>Lower crossover temperature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A6D943-0CBF-3109-A881-6CB375DCEB2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pic>
        <p:nvPicPr>
          <p:cNvPr id="9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D08B2A53-E0C4-926A-DDF9-B782D5DE9A2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202776" y="1181119"/>
            <a:ext cx="4687224" cy="32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8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39DCCCDE-35BA-3548-09D4-507B4A67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6" y="1181119"/>
            <a:ext cx="4687224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BB2BF8-8DE2-0275-8E2A-FAB974871D39}"/>
              </a:ext>
            </a:extLst>
          </p:cNvPr>
          <p:cNvSpPr/>
          <p:nvPr/>
        </p:nvSpPr>
        <p:spPr>
          <a:xfrm>
            <a:off x="6203483" y="1155760"/>
            <a:ext cx="1264118" cy="1024362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963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2411256-773D-FCA9-CAC0-90CA22BEF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6" y="1181119"/>
            <a:ext cx="4687224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  <a:p>
            <a:r>
              <a:rPr lang="en-SG" dirty="0" err="1"/>
              <a:t>Behavior</a:t>
            </a:r>
            <a:r>
              <a:rPr lang="en-SG" dirty="0"/>
              <a:t> transposed onto</a:t>
            </a:r>
            <a:br>
              <a:rPr lang="en-SG" dirty="0"/>
            </a:br>
            <a:r>
              <a:rPr lang="en-SG" dirty="0"/>
              <a:t>H</a:t>
            </a:r>
            <a:r>
              <a:rPr lang="en-SG" baseline="-25000" dirty="0"/>
              <a:t>2</a:t>
            </a:r>
            <a:r>
              <a:rPr lang="en-SG" dirty="0"/>
              <a:t>O</a:t>
            </a:r>
            <a:r>
              <a:rPr lang="en-US" sz="2000" dirty="0"/>
              <a:t>–</a:t>
            </a:r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system</a:t>
            </a:r>
          </a:p>
          <a:p>
            <a:pPr lvl="1"/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suppresses </a:t>
            </a:r>
            <a:r>
              <a:rPr lang="en-SG" dirty="0" err="1"/>
              <a:t>behavior</a:t>
            </a:r>
            <a:r>
              <a:rPr lang="en-SG" dirty="0"/>
              <a:t> at higher concentrations </a:t>
            </a:r>
            <a:br>
              <a:rPr lang="en-SG" dirty="0"/>
            </a:br>
            <a:r>
              <a:rPr lang="en-SG" dirty="0"/>
              <a:t>(arbitrarily set)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826B5A-B71F-FB59-96A1-6B4DF356F5D7}"/>
              </a:ext>
            </a:extLst>
          </p:cNvPr>
          <p:cNvCxnSpPr>
            <a:cxnSpLocks/>
          </p:cNvCxnSpPr>
          <p:nvPr/>
        </p:nvCxnSpPr>
        <p:spPr>
          <a:xfrm flipH="1">
            <a:off x="6762130" y="1060520"/>
            <a:ext cx="293188" cy="372607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CE7D1F-FD42-CBA4-134E-B4948A55BAE2}"/>
              </a:ext>
            </a:extLst>
          </p:cNvPr>
          <p:cNvCxnSpPr>
            <a:cxnSpLocks/>
          </p:cNvCxnSpPr>
          <p:nvPr/>
        </p:nvCxnSpPr>
        <p:spPr>
          <a:xfrm flipV="1">
            <a:off x="5539339" y="1883124"/>
            <a:ext cx="52939" cy="402876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98530E-9CD9-AE6E-4CB1-E30E9D5029F9}"/>
              </a:ext>
            </a:extLst>
          </p:cNvPr>
          <p:cNvCxnSpPr>
            <a:cxnSpLocks/>
          </p:cNvCxnSpPr>
          <p:nvPr/>
        </p:nvCxnSpPr>
        <p:spPr>
          <a:xfrm flipV="1">
            <a:off x="5398168" y="2848858"/>
            <a:ext cx="52939" cy="402876"/>
          </a:xfrm>
          <a:prstGeom prst="straightConnector1">
            <a:avLst/>
          </a:prstGeom>
          <a:ln w="19050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3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D603A9F-D2AA-0A72-976F-A55E9E63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776" y="1181118"/>
            <a:ext cx="4687224" cy="32279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is a combination of water and ammonia </a:t>
            </a:r>
            <a:r>
              <a:rPr lang="en-SG" dirty="0" err="1"/>
              <a:t>EoS</a:t>
            </a:r>
            <a:endParaRPr lang="en-SG" dirty="0"/>
          </a:p>
          <a:p>
            <a:r>
              <a:rPr lang="en-SG" dirty="0"/>
              <a:t>Super-cooled state of water</a:t>
            </a:r>
          </a:p>
          <a:p>
            <a:pPr lvl="1"/>
            <a:r>
              <a:rPr lang="en-SG" dirty="0"/>
              <a:t>C</a:t>
            </a:r>
            <a:r>
              <a:rPr lang="en-SG" baseline="-25000" dirty="0"/>
              <a:t>p</a:t>
            </a:r>
            <a:r>
              <a:rPr lang="en-SG" dirty="0"/>
              <a:t> increases rapidly</a:t>
            </a:r>
          </a:p>
          <a:p>
            <a:r>
              <a:rPr lang="en-SG" dirty="0" err="1"/>
              <a:t>Behavior</a:t>
            </a:r>
            <a:r>
              <a:rPr lang="en-SG" dirty="0"/>
              <a:t> transposed onto</a:t>
            </a:r>
            <a:br>
              <a:rPr lang="en-SG" dirty="0"/>
            </a:br>
            <a:r>
              <a:rPr lang="en-SG" dirty="0"/>
              <a:t>H</a:t>
            </a:r>
            <a:r>
              <a:rPr lang="en-SG" baseline="-25000" dirty="0"/>
              <a:t>2</a:t>
            </a:r>
            <a:r>
              <a:rPr lang="en-SG" dirty="0"/>
              <a:t>O</a:t>
            </a:r>
            <a:r>
              <a:rPr lang="en-US" sz="2000" dirty="0"/>
              <a:t>–</a:t>
            </a:r>
            <a:r>
              <a:rPr lang="en-SG" dirty="0"/>
              <a:t>NH</a:t>
            </a:r>
            <a:r>
              <a:rPr lang="en-SG" baseline="-25000" dirty="0"/>
              <a:t>3</a:t>
            </a:r>
            <a:r>
              <a:rPr lang="en-SG" dirty="0"/>
              <a:t> system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5FBD22-555D-5152-ECFA-39240EDD229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A199-1A24-6485-0C0D-33BCBCD60488}"/>
              </a:ext>
            </a:extLst>
          </p:cNvPr>
          <p:cNvSpPr txBox="1"/>
          <p:nvPr/>
        </p:nvSpPr>
        <p:spPr>
          <a:xfrm>
            <a:off x="801806" y="3696096"/>
            <a:ext cx="3120788" cy="10156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suggests a stronger suppression of this behavior</a:t>
            </a:r>
          </a:p>
        </p:txBody>
      </p:sp>
    </p:spTree>
    <p:extLst>
      <p:ext uri="{BB962C8B-B14F-4D97-AF65-F5344CB8AC3E}">
        <p14:creationId xmlns:p14="http://schemas.microsoft.com/office/powerpoint/2010/main" val="213998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liquid phase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Deviations decrease with increasing temperature</a:t>
            </a:r>
          </a:p>
          <a:p>
            <a:r>
              <a:rPr lang="en-SG" dirty="0"/>
              <a:t>Tapers off and stabilize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AD4B5C3F-0540-2089-3FF5-33641FF36CA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470400" y="303262"/>
            <a:ext cx="4297680" cy="4544414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A1231F-081A-DE13-D1F0-50968F764B6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2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partial melting domain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/>
              </p:cNvSpPr>
              <p:nvPr>
                <p:ph sz="quarter" idx="19"/>
              </p:nvPr>
            </p:nvSpPr>
            <p:spPr/>
            <p:txBody>
              <a:bodyPr/>
              <a:lstStyle/>
              <a:p>
                <a:r>
                  <a:rPr lang="en-SG" dirty="0"/>
                  <a:t>All samples run along the liquidus </a:t>
                </a:r>
              </a:p>
              <a:p>
                <a:r>
                  <a:rPr lang="en-SG" dirty="0"/>
                  <a:t>High scatter</a:t>
                </a:r>
                <a:endParaRPr lang="en-SG" dirty="0">
                  <a:sym typeface="Wingdings" panose="05000000000000000000" pitchFamily="2" charset="2"/>
                </a:endParaRPr>
              </a:p>
              <a:p>
                <a:r>
                  <a:rPr lang="en-SG" dirty="0">
                    <a:sym typeface="Wingdings" panose="05000000000000000000" pitchFamily="2" charset="2"/>
                  </a:rPr>
                  <a:t>Quadratic fit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𝑏𝑇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SG" dirty="0"/>
                  <a:t>Closest literature value fall within 95% prediction interval</a:t>
                </a:r>
              </a:p>
              <a:p>
                <a:pPr lvl="1"/>
                <a:r>
                  <a:rPr lang="en-SG" dirty="0"/>
                  <a:t>Chan &amp; Giauque 1964</a:t>
                </a: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288C0A2F-6F6C-C8B5-E886-18A52DEBB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9"/>
              </p:nvPr>
            </p:nvSpPr>
            <p:spPr>
              <a:blipFill>
                <a:blip r:embed="rId2"/>
                <a:stretch>
                  <a:fillRect l="-1302" t="-897" r="-2750" b="-73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24ACF7A2-6014-B239-295B-D13B86BB12A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798696" y="1424386"/>
            <a:ext cx="3969384" cy="306784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4DA478-818B-4B87-885E-3AB4D8F1967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5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B6C92DF-06C9-9E94-89BD-F9E3AC6F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6" y="1632261"/>
            <a:ext cx="4202010" cy="31833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F35CF-79CE-22D9-ED1E-871EFFB48F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all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In theory, along liquidus C</a:t>
            </a:r>
            <a:r>
              <a:rPr lang="en-SG" baseline="-25000" dirty="0"/>
              <a:t>p</a:t>
            </a:r>
            <a:r>
              <a:rPr lang="en-SG" dirty="0"/>
              <a:t> should align with liquid phase C</a:t>
            </a:r>
            <a:r>
              <a:rPr lang="en-SG" baseline="-25000" dirty="0"/>
              <a:t>p</a:t>
            </a:r>
            <a:endParaRPr lang="en-SG" dirty="0"/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CFF9AB36-4341-E1B9-16EB-46207467ACF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4434856" y="1364343"/>
            <a:ext cx="4458053" cy="302570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A86F54-AA0E-2284-5937-E5C3A8C6174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7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DB890F-46A4-7CF2-49C0-86F412451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new equation of state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 err="1"/>
              <a:t>EoS</a:t>
            </a:r>
            <a:r>
              <a:rPr lang="en-SG" dirty="0"/>
              <a:t> in development by </a:t>
            </a:r>
            <a:r>
              <a:rPr lang="en-SG" dirty="0" err="1"/>
              <a:t>Journaux</a:t>
            </a:r>
            <a:r>
              <a:rPr lang="en-SG" dirty="0"/>
              <a:t> et al.</a:t>
            </a:r>
          </a:p>
          <a:p>
            <a:r>
              <a:rPr lang="en-SG" dirty="0"/>
              <a:t>Better constrain the suppression of the critical </a:t>
            </a:r>
            <a:r>
              <a:rPr lang="en-SG" dirty="0" err="1"/>
              <a:t>behavior</a:t>
            </a:r>
            <a:r>
              <a:rPr lang="en-SG" dirty="0"/>
              <a:t> of super-cooled water at low concentrations</a:t>
            </a:r>
          </a:p>
          <a:p>
            <a:r>
              <a:rPr lang="en-SG" dirty="0"/>
              <a:t>Especially relevant for conditions found on icy moons (&lt; 270 K)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E1AA56-96EE-A9A8-1A1E-0DDCECB00BB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3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BE49-DC40-2540-F354-BA7F72F88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interior models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Assess effect of change in C</a:t>
            </a:r>
            <a:r>
              <a:rPr lang="en-SG" baseline="-25000" dirty="0"/>
              <a:t>p</a:t>
            </a:r>
            <a:r>
              <a:rPr lang="en-SG" dirty="0"/>
              <a:t> </a:t>
            </a:r>
          </a:p>
          <a:p>
            <a:r>
              <a:rPr lang="en-SG" dirty="0"/>
              <a:t>Pure water ocean, but with C</a:t>
            </a:r>
            <a:r>
              <a:rPr lang="en-SG" baseline="-25000" dirty="0"/>
              <a:t>p</a:t>
            </a:r>
            <a:r>
              <a:rPr lang="en-SG" dirty="0"/>
              <a:t> modified by deviations of 5.2 </a:t>
            </a:r>
            <a:r>
              <a:rPr lang="en-SG" dirty="0" err="1"/>
              <a:t>wt</a:t>
            </a:r>
            <a:r>
              <a:rPr lang="en-SG" dirty="0"/>
              <a:t>% from </a:t>
            </a:r>
            <a:r>
              <a:rPr lang="en-SG" dirty="0" err="1"/>
              <a:t>EoS</a:t>
            </a:r>
            <a:r>
              <a:rPr lang="en-SG" dirty="0"/>
              <a:t>.</a:t>
            </a:r>
          </a:p>
          <a:p>
            <a:r>
              <a:rPr lang="en-SG" dirty="0"/>
              <a:t>Lower ocean C</a:t>
            </a:r>
            <a:r>
              <a:rPr lang="en-SG" baseline="-25000" dirty="0"/>
              <a:t>p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/>
              <a:t>Warmer adiabatic profile </a:t>
            </a:r>
            <a:r>
              <a:rPr lang="en-SG" dirty="0">
                <a:sym typeface="Wingdings" panose="05000000000000000000" pitchFamily="2" charset="2"/>
              </a:rPr>
              <a:t></a:t>
            </a:r>
            <a:br>
              <a:rPr lang="en-SG" dirty="0">
                <a:sym typeface="Wingdings" panose="05000000000000000000" pitchFamily="2" charset="2"/>
              </a:rPr>
            </a:br>
            <a:r>
              <a:rPr lang="en-SG" dirty="0">
                <a:sym typeface="Wingdings" panose="05000000000000000000" pitchFamily="2" charset="2"/>
              </a:rPr>
              <a:t>Thicker ocean, thinner high pressure ice (4.55 km)</a:t>
            </a:r>
            <a:endParaRPr lang="en-SG" dirty="0"/>
          </a:p>
          <a:p>
            <a:pPr lvl="1"/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387AB7-3AC7-683D-B2DC-BEC848B928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889321"/>
            <a:ext cx="3969386" cy="3965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FCA585-24F7-FE7A-7C7D-DBEA114C18B6}"/>
              </a:ext>
            </a:extLst>
          </p:cNvPr>
          <p:cNvSpPr/>
          <p:nvPr/>
        </p:nvSpPr>
        <p:spPr>
          <a:xfrm>
            <a:off x="5614988" y="4121944"/>
            <a:ext cx="1214437" cy="242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2A78-C732-70F9-1E21-4284960B6AA4}"/>
              </a:ext>
            </a:extLst>
          </p:cNvPr>
          <p:cNvSpPr txBox="1"/>
          <p:nvPr/>
        </p:nvSpPr>
        <p:spPr>
          <a:xfrm>
            <a:off x="5514336" y="4082712"/>
            <a:ext cx="120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Original C</a:t>
            </a:r>
            <a:r>
              <a:rPr lang="en-SG" sz="700" baseline="-25000" dirty="0"/>
              <a:t>p</a:t>
            </a:r>
          </a:p>
          <a:p>
            <a:r>
              <a:rPr lang="en-SG" sz="700" dirty="0"/>
              <a:t>Modified C</a:t>
            </a:r>
            <a:r>
              <a:rPr lang="en-SG" sz="700" baseline="-25000" dirty="0"/>
              <a:t>p</a:t>
            </a:r>
            <a:r>
              <a:rPr lang="en-SG" sz="7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D03F8F-472D-1375-61FF-F9F6BE408FF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1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BE49-DC40-2540-F354-BA7F72F889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interior models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88C0A2F-6F6C-C8B5-E886-18A52DEBB5D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Only tests C</a:t>
            </a:r>
            <a:r>
              <a:rPr lang="en-SG" baseline="-25000" dirty="0"/>
              <a:t>p</a:t>
            </a:r>
            <a:r>
              <a:rPr lang="en-SG" dirty="0"/>
              <a:t> change</a:t>
            </a:r>
          </a:p>
          <a:p>
            <a:r>
              <a:rPr lang="en-SG" dirty="0"/>
              <a:t>New </a:t>
            </a:r>
            <a:r>
              <a:rPr lang="en-SG" dirty="0" err="1"/>
              <a:t>EoS</a:t>
            </a:r>
            <a:r>
              <a:rPr lang="en-SG" dirty="0"/>
              <a:t>, other properties are also modified</a:t>
            </a:r>
          </a:p>
          <a:p>
            <a:pPr lvl="1"/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6387AB7-3AC7-683D-B2DC-BEC848B928B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889321"/>
            <a:ext cx="3969386" cy="3965102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FCA585-24F7-FE7A-7C7D-DBEA114C18B6}"/>
              </a:ext>
            </a:extLst>
          </p:cNvPr>
          <p:cNvSpPr/>
          <p:nvPr/>
        </p:nvSpPr>
        <p:spPr>
          <a:xfrm>
            <a:off x="5614988" y="4121944"/>
            <a:ext cx="1214437" cy="242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92A78-C732-70F9-1E21-4284960B6AA4}"/>
              </a:ext>
            </a:extLst>
          </p:cNvPr>
          <p:cNvSpPr txBox="1"/>
          <p:nvPr/>
        </p:nvSpPr>
        <p:spPr>
          <a:xfrm>
            <a:off x="5514336" y="4082712"/>
            <a:ext cx="120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" dirty="0"/>
              <a:t>Original C</a:t>
            </a:r>
            <a:r>
              <a:rPr lang="en-SG" sz="700" baseline="-25000" dirty="0"/>
              <a:t>p</a:t>
            </a:r>
          </a:p>
          <a:p>
            <a:r>
              <a:rPr lang="en-SG" sz="700" dirty="0"/>
              <a:t>Modified C</a:t>
            </a:r>
            <a:r>
              <a:rPr lang="en-SG" sz="700" baseline="-25000" dirty="0"/>
              <a:t>p</a:t>
            </a:r>
            <a:r>
              <a:rPr lang="en-SG" sz="7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9939-57A3-FF6F-6400-0323A45C1D6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1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water–ammonia system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66AF0AA-18FE-5110-8966-3452BB14CB80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Abundant in the outer solar system</a:t>
            </a:r>
          </a:p>
          <a:p>
            <a:r>
              <a:rPr lang="en-SG" dirty="0"/>
              <a:t>Interior Structure</a:t>
            </a:r>
          </a:p>
          <a:p>
            <a:pPr lvl="1"/>
            <a:r>
              <a:rPr lang="en-SG" dirty="0"/>
              <a:t>anti-freeze enables subsurface oceans</a:t>
            </a:r>
          </a:p>
          <a:p>
            <a:r>
              <a:rPr lang="en-SG" dirty="0"/>
              <a:t>Habitability</a:t>
            </a:r>
          </a:p>
          <a:p>
            <a:pPr lvl="1"/>
            <a:r>
              <a:rPr lang="en-SG" dirty="0"/>
              <a:t>source of reduced nitrogen for abiotic amino acid synthesis</a:t>
            </a:r>
          </a:p>
        </p:txBody>
      </p:sp>
      <p:pic>
        <p:nvPicPr>
          <p:cNvPr id="1028" name="Picture 4" descr="Space snow visible in bright baby solar system – Exoplanet Exploration:  Planets Beyond our Solar System">
            <a:extLst>
              <a:ext uri="{FF2B5EF4-FFF2-40B4-BE49-F238E27FC236}">
                <a16:creationId xmlns:a16="http://schemas.microsoft.com/office/drawing/2014/main" id="{5E2249B1-33E4-567E-2790-C924A13045DB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77" y="1598613"/>
            <a:ext cx="3202222" cy="271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386595-6E65-E839-19CE-05C64E9FB12D}"/>
              </a:ext>
            </a:extLst>
          </p:cNvPr>
          <p:cNvSpPr txBox="1"/>
          <p:nvPr/>
        </p:nvSpPr>
        <p:spPr>
          <a:xfrm>
            <a:off x="5182278" y="4319211"/>
            <a:ext cx="3202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900" b="0" i="0" dirty="0">
                <a:effectLst/>
                <a:latin typeface="+mj-lt"/>
              </a:rPr>
              <a:t>A. </a:t>
            </a:r>
            <a:r>
              <a:rPr lang="en-SG" sz="900" b="0" i="0" dirty="0" err="1">
                <a:effectLst/>
                <a:latin typeface="+mj-lt"/>
              </a:rPr>
              <a:t>Angelich</a:t>
            </a:r>
            <a:r>
              <a:rPr lang="en-SG" sz="900" b="0" i="0" dirty="0">
                <a:effectLst/>
                <a:latin typeface="+mj-lt"/>
              </a:rPr>
              <a:t> (NRAO/AUI/NSF)/ ALMA/ </a:t>
            </a:r>
            <a:r>
              <a:rPr lang="en-SG" sz="900" b="0" i="0" u="none" strike="noStrike" dirty="0">
                <a:effectLst/>
                <a:latin typeface="+mj-lt"/>
              </a:rPr>
              <a:t>ESO</a:t>
            </a:r>
            <a:endParaRPr lang="en-SG" sz="900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345F2-8E67-A771-341D-8AA25EA0C72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9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3972E-3CEC-ECD6-9F1E-2695B7BF0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1819275" y="2192626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</a:rPr>
              <a:t>Realistic</a:t>
            </a:r>
            <a:r>
              <a:rPr lang="en-SG" sz="2000" b="1" dirty="0"/>
              <a:t> </a:t>
            </a:r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605338" y="2592736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1576388" y="2864091"/>
            <a:ext cx="605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</a:rPr>
              <a:t>Robust</a:t>
            </a:r>
            <a:r>
              <a:rPr lang="en-SG" sz="2000" dirty="0"/>
              <a:t> 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4605338" y="326738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1819275" y="3538736"/>
            <a:ext cx="55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bg1"/>
                </a:solidFill>
              </a:rPr>
              <a:t>Accurate</a:t>
            </a:r>
            <a:r>
              <a:rPr lang="en-SG" sz="2000" dirty="0"/>
              <a:t> 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F2136-64CA-C73D-FA70-A3EA21352EF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3972E-3CEC-ECD6-9F1E-2695B7BF0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SG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1819275" y="2192626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Realistic</a:t>
            </a:r>
            <a:r>
              <a:rPr lang="en-SG" sz="2000" b="1" dirty="0"/>
              <a:t> </a:t>
            </a:r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605338" y="2592736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1576388" y="2864091"/>
            <a:ext cx="605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Robust</a:t>
            </a:r>
            <a:r>
              <a:rPr lang="en-SG" sz="2000" dirty="0"/>
              <a:t> 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4605338" y="326738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1819275" y="3538736"/>
            <a:ext cx="55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Accurate</a:t>
            </a:r>
            <a:r>
              <a:rPr lang="en-SG" sz="2000" dirty="0"/>
              <a:t> 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6802F-743C-BC33-2B7C-A676597A7C26}"/>
              </a:ext>
            </a:extLst>
          </p:cNvPr>
          <p:cNvSpPr txBox="1"/>
          <p:nvPr/>
        </p:nvSpPr>
        <p:spPr>
          <a:xfrm>
            <a:off x="1819275" y="1507551"/>
            <a:ext cx="557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dirty="0">
                <a:solidFill>
                  <a:schemeClr val="accent4"/>
                </a:solidFill>
              </a:rPr>
              <a:t>Informs Science Objectives</a:t>
            </a:r>
            <a:endParaRPr lang="en-SG" sz="2000" dirty="0">
              <a:solidFill>
                <a:schemeClr val="accent4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AE825E-D0B2-4BF8-96D8-06E827AFB84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605338" y="1907661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F2136-64CA-C73D-FA70-A3EA21352EF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1412240" y="1377137"/>
            <a:ext cx="6319520" cy="2719386"/>
          </a:xfrm>
        </p:spPr>
        <p:txBody>
          <a:bodyPr/>
          <a:lstStyle/>
          <a:p>
            <a:r>
              <a:rPr lang="en-US" sz="800" b="0" i="0" u="none" strike="noStrike" baseline="0" dirty="0">
                <a:latin typeface="+mj-lt"/>
              </a:rPr>
              <a:t>Chan, J. P.; Giauque, W. F. The Entropy of NH3·2H2O. Heat Capacity from 15 to 300°K.1. The Journal of Physical Chemistry 1964, 68, 3053–3057.</a:t>
            </a:r>
          </a:p>
          <a:p>
            <a:r>
              <a:rPr lang="en-US" sz="800" b="0" i="0" u="none" strike="noStrike" baseline="0" dirty="0">
                <a:latin typeface="+mj-lt"/>
              </a:rPr>
              <a:t>Croft, S.; </a:t>
            </a:r>
            <a:r>
              <a:rPr lang="en-US" sz="800" b="0" i="0" u="none" strike="noStrike" baseline="0" dirty="0" err="1">
                <a:latin typeface="+mj-lt"/>
              </a:rPr>
              <a:t>Lunine</a:t>
            </a:r>
            <a:r>
              <a:rPr lang="en-US" sz="800" b="0" i="0" u="none" strike="noStrike" baseline="0" dirty="0">
                <a:latin typeface="+mj-lt"/>
              </a:rPr>
              <a:t>, J.; </a:t>
            </a:r>
            <a:r>
              <a:rPr lang="en-US" sz="800" b="0" i="0" u="none" strike="noStrike" baseline="0" dirty="0" err="1">
                <a:latin typeface="+mj-lt"/>
              </a:rPr>
              <a:t>Kargel</a:t>
            </a:r>
            <a:r>
              <a:rPr lang="en-US" sz="800" b="0" i="0" u="none" strike="noStrike" baseline="0" dirty="0">
                <a:latin typeface="+mj-lt"/>
              </a:rPr>
              <a:t>, J. Equation of state of ammonia-water liquid: Derivation and planetological applications. Icarus 1988, 73, 279–293.</a:t>
            </a:r>
          </a:p>
          <a:p>
            <a:r>
              <a:rPr lang="en-US" sz="800" b="0" i="0" u="none" strike="noStrike" baseline="0" dirty="0">
                <a:latin typeface="+mj-lt"/>
              </a:rPr>
              <a:t>Feistel, R.; Wagner, W. A New Equation of State for H2O Ice </a:t>
            </a:r>
            <a:r>
              <a:rPr lang="en-US" sz="800" b="0" i="0" u="none" strike="noStrike" baseline="0" dirty="0" err="1">
                <a:latin typeface="+mj-lt"/>
              </a:rPr>
              <a:t>Ih</a:t>
            </a:r>
            <a:r>
              <a:rPr lang="en-US" sz="800" b="0" i="0" u="none" strike="noStrike" baseline="0" dirty="0">
                <a:latin typeface="+mj-lt"/>
              </a:rPr>
              <a:t>. Journal of Physical and Chemical Reference Data 2006, 35, 1021–1047.</a:t>
            </a:r>
          </a:p>
          <a:p>
            <a:r>
              <a:rPr lang="en-SG" sz="800" b="0" i="0" u="none" strike="noStrike" baseline="0" dirty="0" err="1">
                <a:latin typeface="+mj-lt"/>
              </a:rPr>
              <a:t>Journaux</a:t>
            </a:r>
            <a:r>
              <a:rPr lang="en-SG" sz="800" b="0" i="0" u="none" strike="noStrike" baseline="0" dirty="0">
                <a:latin typeface="+mj-lt"/>
              </a:rPr>
              <a:t>, B.; Brown, J. M.; </a:t>
            </a:r>
            <a:r>
              <a:rPr lang="en-SG" sz="800" b="0" i="0" u="none" strike="noStrike" baseline="0" dirty="0" err="1">
                <a:latin typeface="+mj-lt"/>
              </a:rPr>
              <a:t>Pakhomova</a:t>
            </a:r>
            <a:r>
              <a:rPr lang="en-SG" sz="800" b="0" i="0" u="none" strike="noStrike" baseline="0" dirty="0">
                <a:latin typeface="+mj-lt"/>
              </a:rPr>
              <a:t>, A.; Collings, I. E.; </a:t>
            </a:r>
            <a:r>
              <a:rPr lang="en-SG" sz="800" b="0" i="0" u="none" strike="noStrike" baseline="0" dirty="0" err="1">
                <a:latin typeface="+mj-lt"/>
              </a:rPr>
              <a:t>Petitgirard</a:t>
            </a:r>
            <a:r>
              <a:rPr lang="en-SG" sz="800" b="0" i="0" u="none" strike="noStrike" baseline="0" dirty="0">
                <a:latin typeface="+mj-lt"/>
              </a:rPr>
              <a:t>, S.; Espinoza, P.; </a:t>
            </a:r>
            <a:r>
              <a:rPr lang="en-SG" sz="800" b="0" i="0" u="none" strike="noStrike" baseline="0" dirty="0" err="1">
                <a:latin typeface="+mj-lt"/>
              </a:rPr>
              <a:t>Ballaran</a:t>
            </a:r>
            <a:r>
              <a:rPr lang="en-SG" sz="800" b="0" i="0" u="none" strike="noStrike" baseline="0" dirty="0">
                <a:latin typeface="+mj-lt"/>
              </a:rPr>
              <a:t>, T. B.; Vance, S. D.; Ott, J.; Cova, F.; </a:t>
            </a:r>
            <a:r>
              <a:rPr lang="en-SG" sz="800" b="0" i="0" u="none" strike="noStrike" baseline="0" dirty="0" err="1">
                <a:latin typeface="+mj-lt"/>
              </a:rPr>
              <a:t>Garbarino</a:t>
            </a:r>
            <a:r>
              <a:rPr lang="en-SG" sz="800" b="0" i="0" u="none" strike="noStrike" baseline="0" dirty="0">
                <a:latin typeface="+mj-lt"/>
              </a:rPr>
              <a:t>, G.; </a:t>
            </a:r>
            <a:r>
              <a:rPr lang="en-SG" sz="800" b="0" i="0" u="none" strike="noStrike" baseline="0" dirty="0" err="1">
                <a:latin typeface="+mj-lt"/>
              </a:rPr>
              <a:t>Hanfland</a:t>
            </a:r>
            <a:r>
              <a:rPr lang="en-SG" sz="800" b="0" i="0" u="none" strike="noStrike" baseline="0" dirty="0">
                <a:latin typeface="+mj-lt"/>
              </a:rPr>
              <a:t>, M.</a:t>
            </a:r>
            <a:r>
              <a:rPr lang="en-US" sz="800" b="0" i="0" u="none" strike="noStrike" baseline="0" dirty="0">
                <a:latin typeface="+mj-lt"/>
              </a:rPr>
              <a:t>Holistic Approach for Studying Planetary </a:t>
            </a:r>
            <a:r>
              <a:rPr lang="en-US" sz="800" b="0" i="0" u="none" strike="noStrike" baseline="0" dirty="0" err="1">
                <a:latin typeface="+mj-lt"/>
              </a:rPr>
              <a:t>Hydrospheres</a:t>
            </a:r>
            <a:r>
              <a:rPr lang="en-US" sz="800" b="0" i="0" u="none" strike="noStrike" baseline="0" dirty="0">
                <a:latin typeface="+mj-lt"/>
              </a:rPr>
              <a:t>: Gibbs Representation of Ices Thermodynamics, Elasticity, and the Water Phase Diagram to 2, 300 MPa. Journal of Geophysical Research: Planets 2020, 125.</a:t>
            </a:r>
          </a:p>
          <a:p>
            <a:r>
              <a:rPr lang="en-US" sz="800" dirty="0" err="1">
                <a:latin typeface="+mj-lt"/>
              </a:rPr>
              <a:t>Journaux</a:t>
            </a:r>
            <a:r>
              <a:rPr lang="en-US" sz="800" dirty="0">
                <a:latin typeface="+mj-lt"/>
              </a:rPr>
              <a:t>, B.; Brown, J. M.; Abramson, E.; Vance, S. The thermodynamics of ammonia rich planetary oceans: Equation of State for water-ammonia and water-ammonia-salt solutions from surface to abyssal conditions. AGU Fall Meeting Abstracts. 2021; pp P44A–08.</a:t>
            </a:r>
          </a:p>
          <a:p>
            <a:r>
              <a:rPr lang="en-US" sz="800" dirty="0">
                <a:latin typeface="+mj-lt"/>
              </a:rPr>
              <a:t>Styczinski, M. J.; Vance, S. D.; </a:t>
            </a:r>
            <a:r>
              <a:rPr lang="en-US" sz="800" dirty="0" err="1">
                <a:latin typeface="+mj-lt"/>
              </a:rPr>
              <a:t>Melwani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Daswani</a:t>
            </a:r>
            <a:r>
              <a:rPr lang="en-US" sz="800" dirty="0">
                <a:latin typeface="+mj-lt"/>
              </a:rPr>
              <a:t>, M. </a:t>
            </a:r>
            <a:r>
              <a:rPr lang="en-US" sz="800" dirty="0" err="1">
                <a:latin typeface="+mj-lt"/>
              </a:rPr>
              <a:t>PlanetProfile</a:t>
            </a:r>
            <a:r>
              <a:rPr lang="en-US" sz="800" dirty="0">
                <a:latin typeface="+mj-lt"/>
              </a:rPr>
              <a:t>: self-consistent interior structure modeling for terrestrial bodies in python. submitted to Earth and Space Science, 2022. DOI: 10.1002/es- soar.10512890.1</a:t>
            </a:r>
          </a:p>
          <a:p>
            <a:r>
              <a:rPr lang="en-US" sz="800" dirty="0" err="1">
                <a:latin typeface="+mj-lt"/>
              </a:rPr>
              <a:t>Tillner</a:t>
            </a:r>
            <a:r>
              <a:rPr lang="en-US" sz="800" dirty="0">
                <a:latin typeface="+mj-lt"/>
              </a:rPr>
              <a:t>-Roth, R.; Friend, D. G. A Helmholtz Free Energy Formulation of the Thermodynamic Properties of the Mixture {Water + Ammonia}. Journal of Physical and Chemical Reference Data 1998, 27, 63–96.</a:t>
            </a:r>
          </a:p>
          <a:p>
            <a:r>
              <a:rPr lang="en-US" sz="800" dirty="0">
                <a:latin typeface="+mj-lt"/>
              </a:rPr>
              <a:t>Vance, S. D.; Panning, M. P.; </a:t>
            </a:r>
            <a:r>
              <a:rPr lang="en-US" sz="800" dirty="0" err="1">
                <a:latin typeface="+mj-lt"/>
              </a:rPr>
              <a:t>Stahler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Cammarano</a:t>
            </a:r>
            <a:r>
              <a:rPr lang="en-US" sz="800" dirty="0">
                <a:latin typeface="+mj-lt"/>
              </a:rPr>
              <a:t>, F.; Bills, B. G.; Tobie, G.; </a:t>
            </a:r>
            <a:r>
              <a:rPr lang="en-US" sz="800" dirty="0" err="1">
                <a:latin typeface="+mj-lt"/>
              </a:rPr>
              <a:t>Kamata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Kedar</a:t>
            </a:r>
            <a:r>
              <a:rPr lang="en-US" sz="800" dirty="0">
                <a:latin typeface="+mj-lt"/>
              </a:rPr>
              <a:t>, S.; </a:t>
            </a:r>
            <a:r>
              <a:rPr lang="en-US" sz="800" dirty="0" err="1">
                <a:latin typeface="+mj-lt"/>
              </a:rPr>
              <a:t>Sotin</a:t>
            </a:r>
            <a:r>
              <a:rPr lang="en-US" sz="800" dirty="0">
                <a:latin typeface="+mj-lt"/>
              </a:rPr>
              <a:t>, C.; Pike, W. T.; Lorenz, R.; Huang, H.-H.; Jackson, J. M.; </a:t>
            </a:r>
            <a:r>
              <a:rPr lang="en-US" sz="800" dirty="0" err="1">
                <a:latin typeface="+mj-lt"/>
              </a:rPr>
              <a:t>Banerdt</a:t>
            </a:r>
            <a:r>
              <a:rPr lang="en-US" sz="800" dirty="0">
                <a:latin typeface="+mj-lt"/>
              </a:rPr>
              <a:t>, B. Geophysical Investigations of Habitability in Ice-Covered Ocean Worlds. Journal of Geophysical Research: Planets 2018, 123, 180–205.</a:t>
            </a:r>
          </a:p>
          <a:p>
            <a:r>
              <a:rPr lang="en-US" sz="800" dirty="0">
                <a:latin typeface="+mj-lt"/>
              </a:rPr>
              <a:t>Wagner, W.; </a:t>
            </a:r>
            <a:r>
              <a:rPr lang="en-US" sz="800" dirty="0" err="1">
                <a:latin typeface="+mj-lt"/>
              </a:rPr>
              <a:t>Pruß</a:t>
            </a:r>
            <a:r>
              <a:rPr lang="en-US" sz="800" dirty="0">
                <a:latin typeface="+mj-lt"/>
              </a:rPr>
              <a:t>, A. The IAPWS formulation 1995 for the thermodynamic properties of ordinary water substance for general and scientific use. Journal of physical and chemical reference data 2002, 31, 387–535.</a:t>
            </a:r>
          </a:p>
          <a:p>
            <a:pPr algn="l"/>
            <a:r>
              <a:rPr lang="en-US" sz="800" dirty="0" err="1">
                <a:latin typeface="+mj-lt"/>
              </a:rPr>
              <a:t>Wrewsky</a:t>
            </a:r>
            <a:r>
              <a:rPr lang="en-US" sz="800" dirty="0">
                <a:latin typeface="+mj-lt"/>
              </a:rPr>
              <a:t>, M.; </a:t>
            </a:r>
            <a:r>
              <a:rPr lang="en-US" sz="800" dirty="0" err="1">
                <a:latin typeface="+mj-lt"/>
              </a:rPr>
              <a:t>Kaigorodoff</a:t>
            </a:r>
            <a:r>
              <a:rPr lang="en-US" sz="800" dirty="0">
                <a:latin typeface="+mj-lt"/>
              </a:rPr>
              <a:t>, A. I. </a:t>
            </a:r>
            <a:r>
              <a:rPr lang="en-US" sz="800" dirty="0" err="1">
                <a:latin typeface="+mj-lt"/>
              </a:rPr>
              <a:t>Warmekapazitat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wasseriger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Losungen</a:t>
            </a:r>
            <a:r>
              <a:rPr lang="en-US" sz="800" dirty="0">
                <a:latin typeface="+mj-lt"/>
              </a:rPr>
              <a:t> von </a:t>
            </a:r>
            <a:r>
              <a:rPr lang="en-US" sz="800" dirty="0" err="1">
                <a:latin typeface="+mj-lt"/>
              </a:rPr>
              <a:t>Chlorwasserstoff</a:t>
            </a:r>
            <a:r>
              <a:rPr lang="en-US" sz="800" dirty="0">
                <a:latin typeface="+mj-lt"/>
              </a:rPr>
              <a:t> und </a:t>
            </a:r>
            <a:r>
              <a:rPr lang="en-US" sz="800" dirty="0" err="1">
                <a:latin typeface="+mj-lt"/>
              </a:rPr>
              <a:t>Ammoniak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bei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verschiedenen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Temperaturen</a:t>
            </a:r>
            <a:r>
              <a:rPr lang="en-US" sz="800" dirty="0">
                <a:latin typeface="+mj-lt"/>
              </a:rPr>
              <a:t>. </a:t>
            </a:r>
            <a:r>
              <a:rPr lang="en-US" sz="800" dirty="0" err="1">
                <a:latin typeface="+mj-lt"/>
              </a:rPr>
              <a:t>Zeitschrift</a:t>
            </a:r>
            <a:r>
              <a:rPr lang="en-US" sz="800" dirty="0">
                <a:latin typeface="+mj-lt"/>
              </a:rPr>
              <a:t> fur </a:t>
            </a:r>
            <a:r>
              <a:rPr lang="en-US" sz="800" dirty="0" err="1">
                <a:latin typeface="+mj-lt"/>
              </a:rPr>
              <a:t>Physikalische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Chemie</a:t>
            </a:r>
            <a:r>
              <a:rPr lang="en-US" sz="800" dirty="0">
                <a:latin typeface="+mj-lt"/>
              </a:rPr>
              <a:t> 1924, 112U, 83–89.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DC2B3-C127-6EA0-2F38-A100BFA243E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65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Mentors – Steve, Mathieu, Mohit, Elodie, Tuan, Marshall, Baptiste for the guidance</a:t>
            </a:r>
          </a:p>
          <a:p>
            <a:r>
              <a:rPr lang="en-US" dirty="0"/>
              <a:t>Peers – summer, fall, winter interns for the company</a:t>
            </a:r>
          </a:p>
          <a:p>
            <a:r>
              <a:rPr lang="en-US" dirty="0"/>
              <a:t>JPL &amp; Benoit – for the opportunity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CE864-4E9F-69A9-7235-256B79400A7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3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2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pipeline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D26A3-6E29-C0E9-40D8-4E1D42E3BB94}"/>
              </a:ext>
            </a:extLst>
          </p:cNvPr>
          <p:cNvSpPr txBox="1"/>
          <p:nvPr/>
        </p:nvSpPr>
        <p:spPr>
          <a:xfrm>
            <a:off x="801806" y="1598613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Geophysical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6710F5-EA90-BE23-44BA-49F8B1253665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62200" y="1998723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6A1231-1C21-77E4-34E3-671DD7657A6A}"/>
              </a:ext>
            </a:extLst>
          </p:cNvPr>
          <p:cNvSpPr txBox="1"/>
          <p:nvPr/>
        </p:nvSpPr>
        <p:spPr>
          <a:xfrm>
            <a:off x="801806" y="2270078"/>
            <a:ext cx="312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Equations of State (</a:t>
            </a:r>
            <a:r>
              <a:rPr lang="en-SG" sz="2000" dirty="0" err="1"/>
              <a:t>EoS</a:t>
            </a:r>
            <a:r>
              <a:rPr lang="en-SG" sz="2000" dirty="0"/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2A739B-80D1-43CA-03D8-D3D1DEFF1CA1}"/>
              </a:ext>
            </a:extLst>
          </p:cNvPr>
          <p:cNvCxnSpPr>
            <a:cxnSpLocks/>
          </p:cNvCxnSpPr>
          <p:nvPr/>
        </p:nvCxnSpPr>
        <p:spPr>
          <a:xfrm flipV="1">
            <a:off x="2362200" y="2673368"/>
            <a:ext cx="0" cy="27135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404783-37FE-E490-D209-1B4DB24B1385}"/>
              </a:ext>
            </a:extLst>
          </p:cNvPr>
          <p:cNvSpPr txBox="1"/>
          <p:nvPr/>
        </p:nvSpPr>
        <p:spPr>
          <a:xfrm>
            <a:off x="547689" y="2944723"/>
            <a:ext cx="362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/>
              <a:t>Thermodynamic Data</a:t>
            </a:r>
          </a:p>
          <a:p>
            <a:pPr algn="ctr"/>
            <a:r>
              <a:rPr lang="en-SG" sz="1600" dirty="0"/>
              <a:t>isobaric specific heat capacity (C</a:t>
            </a:r>
            <a:r>
              <a:rPr lang="en-SG" sz="1600" baseline="-25000" dirty="0"/>
              <a:t>p</a:t>
            </a:r>
            <a:r>
              <a:rPr lang="en-SG" sz="16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FFBC19-2DC6-600C-431E-C827E2E71541}"/>
              </a:ext>
            </a:extLst>
          </p:cNvPr>
          <p:cNvSpPr txBox="1"/>
          <p:nvPr/>
        </p:nvSpPr>
        <p:spPr>
          <a:xfrm>
            <a:off x="5746614" y="4134963"/>
            <a:ext cx="32022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G" sz="900" b="0" i="0" dirty="0">
                <a:effectLst/>
                <a:latin typeface="+mj-lt"/>
              </a:rPr>
              <a:t>Styczinski et al., 2022 (submitted)</a:t>
            </a:r>
            <a:endParaRPr lang="en-SG" sz="900" dirty="0">
              <a:latin typeface="+mj-lt"/>
            </a:endParaRP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3B3E8EAA-C36D-0BCA-10F8-1FFE96E15649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66572"/>
          <a:stretch/>
        </p:blipFill>
        <p:spPr>
          <a:xfrm>
            <a:off x="6474044" y="1363842"/>
            <a:ext cx="2474792" cy="2833674"/>
          </a:xfrm>
        </p:spPr>
      </p:pic>
      <p:pic>
        <p:nvPicPr>
          <p:cNvPr id="34" name="Content Placeholder 32">
            <a:extLst>
              <a:ext uri="{FF2B5EF4-FFF2-40B4-BE49-F238E27FC236}">
                <a16:creationId xmlns:a16="http://schemas.microsoft.com/office/drawing/2014/main" id="{D6880639-221D-6D73-A440-8354D8F66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572"/>
          <a:stretch/>
        </p:blipFill>
        <p:spPr>
          <a:xfrm>
            <a:off x="4085234" y="1363842"/>
            <a:ext cx="2474790" cy="28336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9C2295-19F6-9E21-96FA-90CA7D23269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9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A8FAE5-8201-9AAF-2658-A5EDE077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761" y="1325445"/>
            <a:ext cx="4219573" cy="326572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67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4E79BAC-53AB-404A-B144-F4D875D88B6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3602" y="1325445"/>
            <a:ext cx="4219572" cy="3265722"/>
          </a:xfrm>
        </p:spPr>
      </p:pic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5B023E-9E0D-AA0B-3551-1E0A6DA5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2" y="1325445"/>
            <a:ext cx="4221106" cy="32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6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81DE495-3C82-63B6-7604-58B3AB5EE1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44AFC4-7EC7-A563-9EFE-712CAA3227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the current C</a:t>
            </a:r>
            <a:r>
              <a:rPr lang="en-SG" sz="1600" i="1" baseline="-25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 understanding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84E79BAC-53AB-404A-B144-F4D875D88B6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673602" y="1325445"/>
            <a:ext cx="4219572" cy="3265722"/>
          </a:xfrm>
        </p:spPr>
      </p:pic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DD0A91-2FD4-63AF-2C58-38F4E2E531A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Current </a:t>
            </a:r>
            <a:r>
              <a:rPr lang="en-SG" dirty="0" err="1"/>
              <a:t>EoS</a:t>
            </a:r>
            <a:r>
              <a:rPr lang="en-SG" dirty="0"/>
              <a:t> by </a:t>
            </a:r>
            <a:r>
              <a:rPr lang="en-SG" dirty="0" err="1"/>
              <a:t>Tillner</a:t>
            </a:r>
            <a:r>
              <a:rPr lang="en-SG" dirty="0"/>
              <a:t>-Roth &amp; Friend, 1998</a:t>
            </a:r>
          </a:p>
          <a:p>
            <a:r>
              <a:rPr lang="en-SG" dirty="0"/>
              <a:t>Sparse data in the parameter space relevant to planetary studies (low T, low composition)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1671D-B63F-F203-10F3-97AF13121BF2}"/>
              </a:ext>
            </a:extLst>
          </p:cNvPr>
          <p:cNvSpPr txBox="1"/>
          <p:nvPr/>
        </p:nvSpPr>
        <p:spPr>
          <a:xfrm>
            <a:off x="801806" y="3468356"/>
            <a:ext cx="3120788" cy="101566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G" sz="2000" u="sng" dirty="0">
                <a:solidFill>
                  <a:schemeClr val="bg1"/>
                </a:solidFill>
              </a:rPr>
              <a:t>Motivation</a:t>
            </a:r>
            <a:br>
              <a:rPr lang="en-SG" sz="2000" dirty="0">
                <a:solidFill>
                  <a:schemeClr val="bg1"/>
                </a:solidFill>
              </a:rPr>
            </a:br>
            <a:r>
              <a:rPr lang="en-SG" sz="2000" dirty="0">
                <a:solidFill>
                  <a:schemeClr val="bg1"/>
                </a:solidFill>
              </a:rPr>
              <a:t>provide novel C</a:t>
            </a:r>
            <a:r>
              <a:rPr lang="en-SG" sz="2000" baseline="-25000" dirty="0">
                <a:solidFill>
                  <a:schemeClr val="bg1"/>
                </a:solidFill>
              </a:rPr>
              <a:t>p </a:t>
            </a:r>
            <a:r>
              <a:rPr lang="en-SG" sz="2000" dirty="0">
                <a:solidFill>
                  <a:schemeClr val="bg1"/>
                </a:solidFill>
              </a:rPr>
              <a:t>data in desired parameter space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7F92D-8BE6-670F-FE0C-6D408F4730F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7E90D3-5181-8813-FB5C-E0BB05C682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differential scanning calorimetry (DSC)</a:t>
            </a:r>
          </a:p>
        </p:txBody>
      </p:sp>
      <p:pic>
        <p:nvPicPr>
          <p:cNvPr id="15" name="Content Placeholder 9" descr="A computer on a machine&#10;&#10;Description automatically generated with medium confidence">
            <a:extLst>
              <a:ext uri="{FF2B5EF4-FFF2-40B4-BE49-F238E27FC236}">
                <a16:creationId xmlns:a16="http://schemas.microsoft.com/office/drawing/2014/main" id="{45EA1A1E-CF4D-E539-FB74-C114A1AC104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/>
          <a:srcRect l="45972" t="25191" r="22692" b="8817"/>
          <a:stretch/>
        </p:blipFill>
        <p:spPr>
          <a:xfrm>
            <a:off x="6109649" y="1102861"/>
            <a:ext cx="1323832" cy="3717164"/>
          </a:xfrm>
        </p:spPr>
      </p:pic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D6489B83-000E-01E8-22D2-8540FCBD7A9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254000" y="1598613"/>
            <a:ext cx="4216400" cy="2719386"/>
          </a:xfrm>
        </p:spPr>
        <p:txBody>
          <a:bodyPr/>
          <a:lstStyle/>
          <a:p>
            <a:r>
              <a:rPr lang="en-SG" dirty="0"/>
              <a:t>Principle: measures difference in heat flow between sample and reference cells</a:t>
            </a:r>
          </a:p>
          <a:p>
            <a:r>
              <a:rPr lang="en-SG" dirty="0"/>
              <a:t>Temperature profile</a:t>
            </a:r>
          </a:p>
          <a:p>
            <a:pPr lvl="1"/>
            <a:r>
              <a:rPr lang="en-SG" dirty="0"/>
              <a:t>Cool to 120 K</a:t>
            </a:r>
          </a:p>
          <a:p>
            <a:pPr lvl="1"/>
            <a:r>
              <a:rPr lang="en-SG" dirty="0"/>
              <a:t>Heat at 0.1 K min</a:t>
            </a:r>
            <a:r>
              <a:rPr lang="en-SG" baseline="30000" dirty="0"/>
              <a:t>-1</a:t>
            </a:r>
            <a:r>
              <a:rPr lang="en-SG" baseline="-25000" dirty="0"/>
              <a:t> </a:t>
            </a:r>
            <a:endParaRPr lang="en-SG" dirty="0"/>
          </a:p>
          <a:p>
            <a:pPr lvl="1"/>
            <a:r>
              <a:rPr lang="en-SG" dirty="0"/>
              <a:t>End at 300 or 320 K</a:t>
            </a:r>
          </a:p>
          <a:p>
            <a:r>
              <a:rPr lang="en-SG" dirty="0"/>
              <a:t>~4 days per experiment</a:t>
            </a:r>
          </a:p>
          <a:p>
            <a:pPr lvl="1"/>
            <a:endParaRPr lang="en-SG" dirty="0"/>
          </a:p>
          <a:p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59CC7-3A1B-E4BE-3C84-E6A4F343ADD8}"/>
              </a:ext>
            </a:extLst>
          </p:cNvPr>
          <p:cNvSpPr txBox="1"/>
          <p:nvPr/>
        </p:nvSpPr>
        <p:spPr>
          <a:xfrm>
            <a:off x="4967785" y="1372672"/>
            <a:ext cx="95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sample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214A79-830F-35D6-B3A9-8A558DC513BF}"/>
              </a:ext>
            </a:extLst>
          </p:cNvPr>
          <p:cNvCxnSpPr>
            <a:cxnSpLocks/>
          </p:cNvCxnSpPr>
          <p:nvPr/>
        </p:nvCxnSpPr>
        <p:spPr>
          <a:xfrm>
            <a:off x="5791200" y="1546746"/>
            <a:ext cx="973540" cy="0"/>
          </a:xfrm>
          <a:prstGeom prst="straightConnector1">
            <a:avLst/>
          </a:prstGeom>
          <a:ln w="28575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FED1CC-AFF6-F09A-9E47-8F7C8AE5591D}"/>
              </a:ext>
            </a:extLst>
          </p:cNvPr>
          <p:cNvSpPr txBox="1"/>
          <p:nvPr/>
        </p:nvSpPr>
        <p:spPr>
          <a:xfrm>
            <a:off x="7711440" y="1424252"/>
            <a:ext cx="957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/>
              <a:t>reference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36426-23D2-D419-2663-03EB80243200}"/>
              </a:ext>
            </a:extLst>
          </p:cNvPr>
          <p:cNvCxnSpPr>
            <a:cxnSpLocks/>
          </p:cNvCxnSpPr>
          <p:nvPr/>
        </p:nvCxnSpPr>
        <p:spPr>
          <a:xfrm flipH="1">
            <a:off x="6976280" y="1578141"/>
            <a:ext cx="794300" cy="0"/>
          </a:xfrm>
          <a:prstGeom prst="straightConnector1">
            <a:avLst/>
          </a:prstGeom>
          <a:ln w="28575" cmpd="sng"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D3ADD4-925E-D7AA-E8D6-CAF5956CD4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This document has been reviewed and determined not to contain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114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F196EC-332B-D02E-7392-0124D37FE0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9C547539-CF86-FBDE-C719-352448EEC4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SG" sz="1600" i="1" dirty="0">
                <a:solidFill>
                  <a:schemeClr val="bg1">
                    <a:lumMod val="50000"/>
                  </a:schemeClr>
                </a:solidFill>
              </a:rPr>
              <a:t>calibration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592141-49A0-CD36-4AF9-BE657617C12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SG" dirty="0"/>
              <a:t>Pure water—ice</a:t>
            </a:r>
          </a:p>
          <a:p>
            <a:pPr lvl="1"/>
            <a:r>
              <a:rPr lang="en-SG" dirty="0"/>
              <a:t>Systematic deviation from standard </a:t>
            </a:r>
            <a:r>
              <a:rPr lang="en-SG" dirty="0" err="1"/>
              <a:t>EoS</a:t>
            </a:r>
            <a:r>
              <a:rPr lang="en-SG" dirty="0"/>
              <a:t> by Feistel &amp; Wagner, 2006</a:t>
            </a:r>
          </a:p>
          <a:p>
            <a:r>
              <a:rPr lang="en-SG" dirty="0"/>
              <a:t>Correction function applied to all samples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A791B9-F9D0-BD71-0BD6-3E10C082DEB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This document has been reviewed and determined not to contain any export controlled technical data.</a:t>
            </a:r>
            <a:endParaRPr lang="en-US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76DFFDC1-5C13-0EE6-BF41-40FC5710623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2"/>
          <a:stretch>
            <a:fillRect/>
          </a:stretch>
        </p:blipFill>
        <p:spPr>
          <a:xfrm>
            <a:off x="4798695" y="785658"/>
            <a:ext cx="3969386" cy="40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522&quot;&gt;&lt;object type=&quot;3&quot; unique_id=&quot;10523&quot;&gt;&lt;property id=&quot;20148&quot; value=&quot;5&quot;/&gt;&lt;property id=&quot;20300&quot; value=&quot;Slide 1&quot;/&gt;&lt;property id=&quot;20307&quot; value=&quot;277&quot;/&gt;&lt;/object&gt;&lt;object type=&quot;3&quot; unique_id=&quot;10524&quot;&gt;&lt;property id=&quot;20148&quot; value=&quot;5&quot;/&gt;&lt;property id=&quot;20300&quot; value=&quot;Slide 2&quot;/&gt;&lt;property id=&quot;20307&quot; value=&quot;281&quot;/&gt;&lt;/object&gt;&lt;object type=&quot;3&quot; unique_id=&quot;10525&quot;&gt;&lt;property id=&quot;20148&quot; value=&quot;5&quot;/&gt;&lt;property id=&quot;20300&quot; value=&quot;Slide 3&quot;/&gt;&lt;property id=&quot;20307&quot; value=&quot;280&quot;/&gt;&lt;/object&gt;&lt;object type=&quot;3&quot; unique_id=&quot;10526&quot;&gt;&lt;property id=&quot;20148&quot; value=&quot;5&quot;/&gt;&lt;property id=&quot;20300&quot; value=&quot;Slide 4&quot;/&gt;&lt;property id=&quot;20307&quot; value=&quot;278&quot;/&gt;&lt;/object&gt;&lt;/object&gt;&lt;object type=&quot;8&quot; unique_id=&quot;10532&quot;&gt;&lt;/object&gt;&lt;/object&gt;&lt;/database&gt;"/>
  <p:tag name="MMPROD_NEXTUNIQUEID" val="10010"/>
  <p:tag name="SECTOMILLISECCONVERTED" val="1"/>
</p:tagLst>
</file>

<file path=ppt/theme/theme1.xml><?xml version="1.0" encoding="utf-8"?>
<a:theme xmlns:a="http://schemas.openxmlformats.org/drawingml/2006/main" name="NASAjpl-White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65000"/>
            </a:schemeClr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ASAjpl-BlackTheme-16x9-vA6">
  <a:themeElements>
    <a:clrScheme name="NASA-JPL - Jan 2017">
      <a:dk1>
        <a:sysClr val="windowText" lastClr="000000"/>
      </a:dk1>
      <a:lt1>
        <a:sysClr val="window" lastClr="FFFFFF"/>
      </a:lt1>
      <a:dk2>
        <a:srgbClr val="5D5D60"/>
      </a:dk2>
      <a:lt2>
        <a:srgbClr val="E4E9EF"/>
      </a:lt2>
      <a:accent1>
        <a:srgbClr val="6083AA"/>
      </a:accent1>
      <a:accent2>
        <a:srgbClr val="94A8C2"/>
      </a:accent2>
      <a:accent3>
        <a:srgbClr val="0B3D91"/>
      </a:accent3>
      <a:accent4>
        <a:srgbClr val="E31937"/>
      </a:accent4>
      <a:accent5>
        <a:srgbClr val="F2A900"/>
      </a:accent5>
      <a:accent6>
        <a:srgbClr val="A4B34C"/>
      </a:accent6>
      <a:hlink>
        <a:srgbClr val="0E7EE0"/>
      </a:hlink>
      <a:folHlink>
        <a:srgbClr val="0E7E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50000"/>
          </a:schemeClr>
        </a:solidFill>
        <a:ln>
          <a:noFill/>
        </a:ln>
        <a:effectLst/>
      </a:spPr>
      <a:bodyPr rtlCol="0" anchor="ctr"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  <a:headEnd type="arrow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13379</TotalTime>
  <Words>2030</Words>
  <Application>Microsoft Office PowerPoint</Application>
  <PresentationFormat>On-screen Show (16:9)</PresentationFormat>
  <Paragraphs>256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NASAjpl-WhiteTheme-16x9-vA6</vt:lpstr>
      <vt:lpstr>NASAjpl-BlackTheme-16x9-vA6</vt:lpstr>
      <vt:lpstr>PowerPoint Presentation</vt:lpstr>
      <vt:lpstr>Abstract</vt:lpstr>
      <vt:lpstr>Introduction</vt:lpstr>
      <vt:lpstr>Introduction</vt:lpstr>
      <vt:lpstr>Introduction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</vt:lpstr>
      <vt:lpstr>Discussion</vt:lpstr>
      <vt:lpstr>Discussion</vt:lpstr>
      <vt:lpstr>Conclusion</vt:lpstr>
      <vt:lpstr>Conclusion</vt:lpstr>
      <vt:lpstr>Key References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Carolyn M Stolze</dc:creator>
  <cp:lastModifiedBy>#CHUA BING HONG#</cp:lastModifiedBy>
  <cp:revision>126</cp:revision>
  <dcterms:created xsi:type="dcterms:W3CDTF">2016-09-08T21:41:17Z</dcterms:created>
  <dcterms:modified xsi:type="dcterms:W3CDTF">2023-03-08T20:39:09Z</dcterms:modified>
</cp:coreProperties>
</file>